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5"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84" d="100"/>
          <a:sy n="84" d="100"/>
        </p:scale>
        <p:origin x="-288" y="3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 name="Shape 4"/>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t" anchorCtr="0"/>
          <a:lstStyle>
            <a:lvl1pPr marL="0" marR="0" lvl="0" indent="0" algn="l" rtl="0">
              <a:spcBef>
                <a:spcPts val="0"/>
              </a:spcBef>
              <a:buChar char="●"/>
              <a:defRPr sz="1100" b="0" i="0" u="none" strike="noStrike" cap="none">
                <a:solidFill>
                  <a:schemeClr val="dk1"/>
                </a:solidFill>
                <a:latin typeface="Arial"/>
                <a:ea typeface="Arial"/>
                <a:cs typeface="Arial"/>
                <a:sym typeface="Arial"/>
              </a:defRPr>
            </a:lvl1pPr>
            <a:lvl2pPr marL="457200" marR="0" lvl="1" indent="0" algn="l" rtl="0">
              <a:spcBef>
                <a:spcPts val="0"/>
              </a:spcBef>
              <a:buChar char="○"/>
              <a:defRPr sz="1100" b="0" i="0" u="none" strike="noStrike" cap="none">
                <a:solidFill>
                  <a:schemeClr val="dk1"/>
                </a:solidFill>
                <a:latin typeface="Arial"/>
                <a:ea typeface="Arial"/>
                <a:cs typeface="Arial"/>
                <a:sym typeface="Arial"/>
              </a:defRPr>
            </a:lvl2pPr>
            <a:lvl3pPr marL="914400" marR="0" lvl="2" indent="0" algn="l" rtl="0">
              <a:spcBef>
                <a:spcPts val="0"/>
              </a:spcBef>
              <a:buChar char="■"/>
              <a:defRPr sz="1100" b="0" i="0" u="none" strike="noStrike" cap="none">
                <a:solidFill>
                  <a:schemeClr val="dk1"/>
                </a:solidFill>
                <a:latin typeface="Arial"/>
                <a:ea typeface="Arial"/>
                <a:cs typeface="Arial"/>
                <a:sym typeface="Arial"/>
              </a:defRPr>
            </a:lvl3pPr>
            <a:lvl4pPr marL="1371600" marR="0" lvl="3" indent="0" algn="l" rtl="0">
              <a:spcBef>
                <a:spcPts val="0"/>
              </a:spcBef>
              <a:buChar char="●"/>
              <a:defRPr sz="1100" b="0" i="0" u="none" strike="noStrike" cap="none">
                <a:solidFill>
                  <a:schemeClr val="dk1"/>
                </a:solidFill>
                <a:latin typeface="Arial"/>
                <a:ea typeface="Arial"/>
                <a:cs typeface="Arial"/>
                <a:sym typeface="Arial"/>
              </a:defRPr>
            </a:lvl4pPr>
            <a:lvl5pPr marL="1828800" marR="0" lvl="4" indent="0" algn="l" rtl="0">
              <a:spcBef>
                <a:spcPts val="0"/>
              </a:spcBef>
              <a:buChar char="○"/>
              <a:defRPr sz="1100" b="0" i="0" u="none" strike="noStrike" cap="none">
                <a:solidFill>
                  <a:schemeClr val="dk1"/>
                </a:solidFill>
                <a:latin typeface="Arial"/>
                <a:ea typeface="Arial"/>
                <a:cs typeface="Arial"/>
                <a:sym typeface="Arial"/>
              </a:defRPr>
            </a:lvl5pPr>
            <a:lvl6pPr marL="2286000" marR="0" lvl="5" indent="0" algn="l" rtl="0">
              <a:spcBef>
                <a:spcPts val="0"/>
              </a:spcBef>
              <a:buChar char="■"/>
              <a:defRPr sz="1100" b="0" i="0" u="none" strike="noStrike" cap="none">
                <a:solidFill>
                  <a:schemeClr val="dk1"/>
                </a:solidFill>
                <a:latin typeface="Arial"/>
                <a:ea typeface="Arial"/>
                <a:cs typeface="Arial"/>
                <a:sym typeface="Arial"/>
              </a:defRPr>
            </a:lvl6pPr>
            <a:lvl7pPr marL="2743200" marR="0" lvl="6" indent="0" algn="l" rtl="0">
              <a:spcBef>
                <a:spcPts val="0"/>
              </a:spcBef>
              <a:buChar char="●"/>
              <a:defRPr sz="1100" b="0" i="0" u="none" strike="noStrike" cap="none">
                <a:solidFill>
                  <a:schemeClr val="dk1"/>
                </a:solidFill>
                <a:latin typeface="Arial"/>
                <a:ea typeface="Arial"/>
                <a:cs typeface="Arial"/>
                <a:sym typeface="Arial"/>
              </a:defRPr>
            </a:lvl7pPr>
            <a:lvl8pPr marL="3200400" marR="0" lvl="7" indent="0" algn="l" rtl="0">
              <a:spcBef>
                <a:spcPts val="0"/>
              </a:spcBef>
              <a:buChar char="○"/>
              <a:defRPr sz="1100" b="0" i="0" u="none" strike="noStrike" cap="none">
                <a:solidFill>
                  <a:schemeClr val="dk1"/>
                </a:solidFill>
                <a:latin typeface="Arial"/>
                <a:ea typeface="Arial"/>
                <a:cs typeface="Arial"/>
                <a:sym typeface="Arial"/>
              </a:defRPr>
            </a:lvl8pPr>
            <a:lvl9pPr marL="3657600" marR="0" lvl="8" indent="0" algn="l" rtl="0">
              <a:spcBef>
                <a:spcPts val="0"/>
              </a:spcBef>
              <a:buChar char="■"/>
              <a:defRPr sz="11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621667882"/>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
        <p:cNvGrpSpPr/>
        <p:nvPr/>
      </p:nvGrpSpPr>
      <p:grpSpPr>
        <a:xfrm>
          <a:off x="0" y="0"/>
          <a:ext cx="0" cy="0"/>
          <a:chOff x="0" y="0"/>
          <a:chExt cx="0" cy="0"/>
        </a:xfrm>
      </p:grpSpPr>
      <p:sp>
        <p:nvSpPr>
          <p:cNvPr id="30" name="Shape 3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1" name="Shape 31"/>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t" anchorCtr="0">
            <a:noAutofit/>
          </a:bodyPr>
          <a:lstStyle/>
          <a:p>
            <a:pPr marL="0" marR="0" lvl="0" indent="0" algn="l" rtl="0">
              <a:spcBef>
                <a:spcPts val="0"/>
              </a:spcBef>
              <a:buSzPct val="25000"/>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3383687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Shape 8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7" name="Shape 8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8675122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93" name="Shape 93"/>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t" anchorCtr="0">
            <a:noAutofit/>
          </a:bodyPr>
          <a:lstStyle/>
          <a:p>
            <a:pPr marL="0" marR="0" lvl="0" indent="0" algn="l" rtl="0">
              <a:spcBef>
                <a:spcPts val="0"/>
              </a:spcBef>
              <a:buSzPct val="25000"/>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6233774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00" name="Shape 100"/>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t" anchorCtr="0">
            <a:noAutofit/>
          </a:bodyPr>
          <a:lstStyle/>
          <a:p>
            <a:pPr marL="0" marR="0" lvl="0" indent="0" algn="l" rtl="0">
              <a:spcBef>
                <a:spcPts val="0"/>
              </a:spcBef>
              <a:buSzPct val="25000"/>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2385056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endParaRPr/>
          </a:p>
        </p:txBody>
      </p:sp>
      <p:sp>
        <p:nvSpPr>
          <p:cNvPr id="106" name="Shape 10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940017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14" name="Shape 114"/>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t" anchorCtr="0">
            <a:noAutofit/>
          </a:bodyPr>
          <a:lstStyle/>
          <a:p>
            <a:pPr marL="0" marR="0" lvl="0" indent="0" algn="l" rtl="0">
              <a:spcBef>
                <a:spcPts val="0"/>
              </a:spcBef>
              <a:buSzPct val="25000"/>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8916798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Shape 11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19" name="Shape 119"/>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t" anchorCtr="0">
            <a:noAutofit/>
          </a:bodyPr>
          <a:lstStyle/>
          <a:p>
            <a:pPr marL="0" marR="0" lvl="0" indent="0" algn="l" rtl="0">
              <a:spcBef>
                <a:spcPts val="0"/>
              </a:spcBef>
              <a:buSzPct val="25000"/>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0856301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Shape 130"/>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endParaRPr/>
          </a:p>
        </p:txBody>
      </p:sp>
      <p:sp>
        <p:nvSpPr>
          <p:cNvPr id="131" name="Shape 13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297489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Shape 1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37" name="Shape 137"/>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t" anchorCtr="0">
            <a:noAutofit/>
          </a:bodyPr>
          <a:lstStyle/>
          <a:p>
            <a:pPr marL="0" marR="0" lvl="0" indent="0" algn="l" rtl="0">
              <a:spcBef>
                <a:spcPts val="0"/>
              </a:spcBef>
              <a:buSzPct val="25000"/>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2648952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Shape 142"/>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endParaRPr/>
          </a:p>
        </p:txBody>
      </p:sp>
      <p:sp>
        <p:nvSpPr>
          <p:cNvPr id="143" name="Shape 14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146292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endParaRPr/>
          </a:p>
        </p:txBody>
      </p:sp>
      <p:sp>
        <p:nvSpPr>
          <p:cNvPr id="149" name="Shape 14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330718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
        <p:cNvGrpSpPr/>
        <p:nvPr/>
      </p:nvGrpSpPr>
      <p:grpSpPr>
        <a:xfrm>
          <a:off x="0" y="0"/>
          <a:ext cx="0" cy="0"/>
          <a:chOff x="0" y="0"/>
          <a:chExt cx="0" cy="0"/>
        </a:xfrm>
      </p:grpSpPr>
      <p:sp>
        <p:nvSpPr>
          <p:cNvPr id="37" name="Shape 37"/>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endParaRPr/>
          </a:p>
        </p:txBody>
      </p:sp>
      <p:sp>
        <p:nvSpPr>
          <p:cNvPr id="38" name="Shape 3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625659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endParaRPr/>
          </a:p>
        </p:txBody>
      </p:sp>
      <p:sp>
        <p:nvSpPr>
          <p:cNvPr id="154" name="Shape 15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878158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Shape 158"/>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endParaRPr/>
          </a:p>
        </p:txBody>
      </p:sp>
      <p:sp>
        <p:nvSpPr>
          <p:cNvPr id="159" name="Shape 1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263720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Shape 164"/>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endParaRPr/>
          </a:p>
        </p:txBody>
      </p:sp>
      <p:sp>
        <p:nvSpPr>
          <p:cNvPr id="165" name="Shape 1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746379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Shape 169"/>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endParaRPr/>
          </a:p>
        </p:txBody>
      </p:sp>
      <p:sp>
        <p:nvSpPr>
          <p:cNvPr id="170" name="Shape 17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05066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Shape 177"/>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endParaRPr/>
          </a:p>
        </p:txBody>
      </p:sp>
      <p:sp>
        <p:nvSpPr>
          <p:cNvPr id="178" name="Shape 17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255033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Shape 45"/>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endParaRPr/>
          </a:p>
        </p:txBody>
      </p:sp>
      <p:sp>
        <p:nvSpPr>
          <p:cNvPr id="46" name="Shape 4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727075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52" name="Shape 52"/>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t" anchorCtr="0">
            <a:noAutofit/>
          </a:bodyPr>
          <a:lstStyle/>
          <a:p>
            <a:pPr marL="0" marR="0" lvl="0" indent="0" algn="l" rtl="0">
              <a:spcBef>
                <a:spcPts val="0"/>
              </a:spcBef>
              <a:buSzPct val="25000"/>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7923862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endParaRPr/>
          </a:p>
        </p:txBody>
      </p:sp>
      <p:sp>
        <p:nvSpPr>
          <p:cNvPr id="58" name="Shape 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448572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64" name="Shape 64"/>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t" anchorCtr="0">
            <a:noAutofit/>
          </a:bodyPr>
          <a:lstStyle/>
          <a:p>
            <a:pPr marL="0" marR="0" lvl="0" indent="0" algn="l" rtl="0">
              <a:spcBef>
                <a:spcPts val="0"/>
              </a:spcBef>
              <a:buSzPct val="25000"/>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8949547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Shape 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0" name="Shape 70"/>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t" anchorCtr="0">
            <a:noAutofit/>
          </a:bodyPr>
          <a:lstStyle/>
          <a:p>
            <a:pPr marL="0" marR="0" lvl="0" indent="0" algn="l" rtl="0">
              <a:spcBef>
                <a:spcPts val="0"/>
              </a:spcBef>
              <a:buSzPct val="25000"/>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8697163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Shape 74"/>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endParaRPr/>
          </a:p>
        </p:txBody>
      </p:sp>
      <p:sp>
        <p:nvSpPr>
          <p:cNvPr id="75" name="Shape 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862917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Shape 80"/>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endParaRPr/>
          </a:p>
        </p:txBody>
      </p:sp>
      <p:sp>
        <p:nvSpPr>
          <p:cNvPr id="81" name="Shape 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24921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8"/>
        <p:cNvGrpSpPr/>
        <p:nvPr/>
      </p:nvGrpSpPr>
      <p:grpSpPr>
        <a:xfrm>
          <a:off x="0" y="0"/>
          <a:ext cx="0" cy="0"/>
          <a:chOff x="0" y="0"/>
          <a:chExt cx="0" cy="0"/>
        </a:xfrm>
      </p:grpSpPr>
      <p:sp>
        <p:nvSpPr>
          <p:cNvPr id="9" name="Shape 9"/>
          <p:cNvSpPr txBox="1">
            <a:spLocks noGrp="1"/>
          </p:cNvSpPr>
          <p:nvPr>
            <p:ph type="ctrTitle"/>
          </p:nvPr>
        </p:nvSpPr>
        <p:spPr>
          <a:xfrm>
            <a:off x="685800" y="1583341"/>
            <a:ext cx="7772400" cy="1159856"/>
          </a:xfrm>
          <a:prstGeom prst="rect">
            <a:avLst/>
          </a:prstGeom>
          <a:noFill/>
          <a:ln>
            <a:noFill/>
          </a:ln>
        </p:spPr>
        <p:txBody>
          <a:bodyPr wrap="square" lIns="91425" tIns="91425" rIns="91425" bIns="91425" anchor="b" anchorCtr="0"/>
          <a:lstStyle>
            <a:lvl1pPr marL="0" marR="0" lvl="0" indent="304800" algn="ctr" rtl="0">
              <a:lnSpc>
                <a:spcPct val="100000"/>
              </a:lnSpc>
              <a:spcBef>
                <a:spcPts val="0"/>
              </a:spcBef>
              <a:spcAft>
                <a:spcPts val="0"/>
              </a:spcAft>
              <a:buClr>
                <a:schemeClr val="dk1"/>
              </a:buClr>
              <a:buFont typeface="Arial"/>
              <a:buNone/>
              <a:defRPr sz="4800" b="1" i="0" u="none" strike="noStrike" cap="none">
                <a:solidFill>
                  <a:schemeClr val="dk1"/>
                </a:solidFill>
                <a:latin typeface="Arial"/>
                <a:ea typeface="Arial"/>
                <a:cs typeface="Arial"/>
                <a:sym typeface="Arial"/>
              </a:defRPr>
            </a:lvl1pPr>
            <a:lvl2pPr marL="0" marR="0" lvl="1" indent="304800" algn="ctr" rtl="0">
              <a:lnSpc>
                <a:spcPct val="100000"/>
              </a:lnSpc>
              <a:spcBef>
                <a:spcPts val="0"/>
              </a:spcBef>
              <a:spcAft>
                <a:spcPts val="0"/>
              </a:spcAft>
              <a:buClr>
                <a:schemeClr val="dk1"/>
              </a:buClr>
              <a:buFont typeface="Arial"/>
              <a:buNone/>
              <a:defRPr sz="4800" b="1" i="0" u="none" strike="noStrike" cap="none">
                <a:solidFill>
                  <a:schemeClr val="dk1"/>
                </a:solidFill>
                <a:latin typeface="Arial"/>
                <a:ea typeface="Arial"/>
                <a:cs typeface="Arial"/>
                <a:sym typeface="Arial"/>
              </a:defRPr>
            </a:lvl2pPr>
            <a:lvl3pPr marL="0" lvl="2" indent="304800" algn="ctr">
              <a:spcBef>
                <a:spcPts val="0"/>
              </a:spcBef>
              <a:buClr>
                <a:schemeClr val="dk1"/>
              </a:buClr>
              <a:buFont typeface="Arial"/>
              <a:buNone/>
              <a:defRPr sz="4800" b="1">
                <a:solidFill>
                  <a:schemeClr val="dk1"/>
                </a:solidFill>
              </a:defRPr>
            </a:lvl3pPr>
            <a:lvl4pPr marL="0" lvl="3" indent="304800" algn="ctr">
              <a:spcBef>
                <a:spcPts val="0"/>
              </a:spcBef>
              <a:buClr>
                <a:schemeClr val="dk1"/>
              </a:buClr>
              <a:buFont typeface="Arial"/>
              <a:buNone/>
              <a:defRPr sz="4800" b="1">
                <a:solidFill>
                  <a:schemeClr val="dk1"/>
                </a:solidFill>
              </a:defRPr>
            </a:lvl4pPr>
            <a:lvl5pPr marL="0" lvl="4" indent="304800" algn="ctr">
              <a:spcBef>
                <a:spcPts val="0"/>
              </a:spcBef>
              <a:buClr>
                <a:schemeClr val="dk1"/>
              </a:buClr>
              <a:buFont typeface="Arial"/>
              <a:buNone/>
              <a:defRPr sz="4800" b="1">
                <a:solidFill>
                  <a:schemeClr val="dk1"/>
                </a:solidFill>
              </a:defRPr>
            </a:lvl5pPr>
            <a:lvl6pPr marL="0" lvl="5" indent="304800" algn="ctr">
              <a:spcBef>
                <a:spcPts val="0"/>
              </a:spcBef>
              <a:buClr>
                <a:schemeClr val="dk1"/>
              </a:buClr>
              <a:buFont typeface="Arial"/>
              <a:buNone/>
              <a:defRPr sz="4800" b="1">
                <a:solidFill>
                  <a:schemeClr val="dk1"/>
                </a:solidFill>
              </a:defRPr>
            </a:lvl6pPr>
            <a:lvl7pPr marL="0" lvl="6" indent="304800" algn="ctr">
              <a:spcBef>
                <a:spcPts val="0"/>
              </a:spcBef>
              <a:buClr>
                <a:schemeClr val="dk1"/>
              </a:buClr>
              <a:buFont typeface="Arial"/>
              <a:buNone/>
              <a:defRPr sz="4800" b="1">
                <a:solidFill>
                  <a:schemeClr val="dk1"/>
                </a:solidFill>
              </a:defRPr>
            </a:lvl7pPr>
            <a:lvl8pPr marL="0" lvl="7" indent="304800" algn="ctr">
              <a:spcBef>
                <a:spcPts val="0"/>
              </a:spcBef>
              <a:buClr>
                <a:schemeClr val="dk1"/>
              </a:buClr>
              <a:buFont typeface="Arial"/>
              <a:buNone/>
              <a:defRPr sz="4800" b="1">
                <a:solidFill>
                  <a:schemeClr val="dk1"/>
                </a:solidFill>
              </a:defRPr>
            </a:lvl8pPr>
            <a:lvl9pPr marL="0" lvl="8" indent="304800" algn="ctr">
              <a:spcBef>
                <a:spcPts val="0"/>
              </a:spcBef>
              <a:buClr>
                <a:schemeClr val="dk1"/>
              </a:buClr>
              <a:buFont typeface="Arial"/>
              <a:buNone/>
              <a:defRPr sz="4800" b="1">
                <a:solidFill>
                  <a:schemeClr val="dk1"/>
                </a:solidFill>
              </a:defRPr>
            </a:lvl9pPr>
          </a:lstStyle>
          <a:p>
            <a:endParaRPr/>
          </a:p>
        </p:txBody>
      </p:sp>
      <p:sp>
        <p:nvSpPr>
          <p:cNvPr id="10" name="Shape 10"/>
          <p:cNvSpPr txBox="1">
            <a:spLocks noGrp="1"/>
          </p:cNvSpPr>
          <p:nvPr>
            <p:ph type="subTitle" idx="1"/>
          </p:nvPr>
        </p:nvSpPr>
        <p:spPr>
          <a:xfrm>
            <a:off x="685800" y="2840052"/>
            <a:ext cx="7772400" cy="784737"/>
          </a:xfrm>
          <a:prstGeom prst="rect">
            <a:avLst/>
          </a:prstGeom>
          <a:noFill/>
          <a:ln>
            <a:noFill/>
          </a:ln>
        </p:spPr>
        <p:txBody>
          <a:bodyPr wrap="square" lIns="91425" tIns="91425" rIns="91425" bIns="91425" anchor="t" anchorCtr="0"/>
          <a:lstStyle>
            <a:lvl1pPr marL="0" marR="0" lvl="0" indent="0" algn="ctr" rtl="0">
              <a:lnSpc>
                <a:spcPct val="100000"/>
              </a:lnSpc>
              <a:spcBef>
                <a:spcPts val="0"/>
              </a:spcBef>
              <a:spcAft>
                <a:spcPts val="0"/>
              </a:spcAft>
              <a:buClr>
                <a:schemeClr val="dk2"/>
              </a:buClr>
              <a:buFont typeface="Arial"/>
              <a:buNone/>
              <a:defRPr sz="3000" b="0" i="0" u="none" strike="noStrike" cap="none">
                <a:solidFill>
                  <a:schemeClr val="dk2"/>
                </a:solidFill>
                <a:latin typeface="Arial"/>
                <a:ea typeface="Arial"/>
                <a:cs typeface="Arial"/>
                <a:sym typeface="Arial"/>
              </a:defRPr>
            </a:lvl1pPr>
            <a:lvl2pPr marL="0" marR="0" lvl="1" indent="190500" algn="ctr" rtl="0">
              <a:lnSpc>
                <a:spcPct val="100000"/>
              </a:lnSpc>
              <a:spcBef>
                <a:spcPts val="0"/>
              </a:spcBef>
              <a:spcAft>
                <a:spcPts val="0"/>
              </a:spcAft>
              <a:buClr>
                <a:schemeClr val="dk2"/>
              </a:buClr>
              <a:buFont typeface="Arial"/>
              <a:buNone/>
              <a:defRPr sz="3000" b="0" i="0" u="none" strike="noStrike" cap="none">
                <a:solidFill>
                  <a:schemeClr val="dk2"/>
                </a:solidFill>
                <a:latin typeface="Arial"/>
                <a:ea typeface="Arial"/>
                <a:cs typeface="Arial"/>
                <a:sym typeface="Arial"/>
              </a:defRPr>
            </a:lvl2pPr>
            <a:lvl3pPr marL="0" marR="0" lvl="2" indent="190500" algn="ctr" rtl="0">
              <a:lnSpc>
                <a:spcPct val="100000"/>
              </a:lnSpc>
              <a:spcBef>
                <a:spcPts val="0"/>
              </a:spcBef>
              <a:spcAft>
                <a:spcPts val="0"/>
              </a:spcAft>
              <a:buClr>
                <a:schemeClr val="dk2"/>
              </a:buClr>
              <a:buFont typeface="Arial"/>
              <a:buNone/>
              <a:defRPr sz="3000" b="0" i="0" u="none" strike="noStrike" cap="none">
                <a:solidFill>
                  <a:schemeClr val="dk2"/>
                </a:solidFill>
                <a:latin typeface="Arial"/>
                <a:ea typeface="Arial"/>
                <a:cs typeface="Arial"/>
                <a:sym typeface="Arial"/>
              </a:defRPr>
            </a:lvl3pPr>
            <a:lvl4pPr marL="0" marR="0" lvl="3" indent="190500" algn="ctr" rtl="0">
              <a:lnSpc>
                <a:spcPct val="100000"/>
              </a:lnSpc>
              <a:spcBef>
                <a:spcPts val="0"/>
              </a:spcBef>
              <a:spcAft>
                <a:spcPts val="0"/>
              </a:spcAft>
              <a:buClr>
                <a:schemeClr val="dk2"/>
              </a:buClr>
              <a:buFont typeface="Arial"/>
              <a:buNone/>
              <a:defRPr sz="3000" b="0" i="0" u="none" strike="noStrike" cap="none">
                <a:solidFill>
                  <a:schemeClr val="dk2"/>
                </a:solidFill>
                <a:latin typeface="Arial"/>
                <a:ea typeface="Arial"/>
                <a:cs typeface="Arial"/>
                <a:sym typeface="Arial"/>
              </a:defRPr>
            </a:lvl4pPr>
            <a:lvl5pPr marL="0" marR="0" lvl="4" indent="190500" algn="ctr" rtl="0">
              <a:lnSpc>
                <a:spcPct val="100000"/>
              </a:lnSpc>
              <a:spcBef>
                <a:spcPts val="0"/>
              </a:spcBef>
              <a:spcAft>
                <a:spcPts val="0"/>
              </a:spcAft>
              <a:buClr>
                <a:schemeClr val="dk2"/>
              </a:buClr>
              <a:buFont typeface="Arial"/>
              <a:buNone/>
              <a:defRPr sz="3000" b="0" i="0" u="none" strike="noStrike" cap="none">
                <a:solidFill>
                  <a:schemeClr val="dk2"/>
                </a:solidFill>
                <a:latin typeface="Arial"/>
                <a:ea typeface="Arial"/>
                <a:cs typeface="Arial"/>
                <a:sym typeface="Arial"/>
              </a:defRPr>
            </a:lvl5pPr>
            <a:lvl6pPr marL="0" marR="0" lvl="5" indent="190500" algn="ctr" rtl="0">
              <a:lnSpc>
                <a:spcPct val="100000"/>
              </a:lnSpc>
              <a:spcBef>
                <a:spcPts val="0"/>
              </a:spcBef>
              <a:spcAft>
                <a:spcPts val="0"/>
              </a:spcAft>
              <a:buClr>
                <a:schemeClr val="dk2"/>
              </a:buClr>
              <a:buFont typeface="Arial"/>
              <a:buNone/>
              <a:defRPr sz="3000" b="0" i="0" u="none" strike="noStrike" cap="none">
                <a:solidFill>
                  <a:schemeClr val="dk2"/>
                </a:solidFill>
                <a:latin typeface="Arial"/>
                <a:ea typeface="Arial"/>
                <a:cs typeface="Arial"/>
                <a:sym typeface="Arial"/>
              </a:defRPr>
            </a:lvl6pPr>
            <a:lvl7pPr marL="0" marR="0" lvl="6" indent="190500" algn="ctr" rtl="0">
              <a:lnSpc>
                <a:spcPct val="100000"/>
              </a:lnSpc>
              <a:spcBef>
                <a:spcPts val="0"/>
              </a:spcBef>
              <a:spcAft>
                <a:spcPts val="0"/>
              </a:spcAft>
              <a:buClr>
                <a:schemeClr val="dk2"/>
              </a:buClr>
              <a:buFont typeface="Arial"/>
              <a:buNone/>
              <a:defRPr sz="3000" b="0" i="0" u="none" strike="noStrike" cap="none">
                <a:solidFill>
                  <a:schemeClr val="dk2"/>
                </a:solidFill>
                <a:latin typeface="Arial"/>
                <a:ea typeface="Arial"/>
                <a:cs typeface="Arial"/>
                <a:sym typeface="Arial"/>
              </a:defRPr>
            </a:lvl7pPr>
            <a:lvl8pPr marL="0" marR="0" lvl="7" indent="190500" algn="ctr" rtl="0">
              <a:lnSpc>
                <a:spcPct val="100000"/>
              </a:lnSpc>
              <a:spcBef>
                <a:spcPts val="0"/>
              </a:spcBef>
              <a:spcAft>
                <a:spcPts val="0"/>
              </a:spcAft>
              <a:buClr>
                <a:schemeClr val="dk2"/>
              </a:buClr>
              <a:buFont typeface="Arial"/>
              <a:buNone/>
              <a:defRPr sz="3000" b="0" i="0" u="none" strike="noStrike" cap="none">
                <a:solidFill>
                  <a:schemeClr val="dk2"/>
                </a:solidFill>
                <a:latin typeface="Arial"/>
                <a:ea typeface="Arial"/>
                <a:cs typeface="Arial"/>
                <a:sym typeface="Arial"/>
              </a:defRPr>
            </a:lvl8pPr>
            <a:lvl9pPr marL="0" marR="0" lvl="8" indent="190500" algn="ctr" rtl="0">
              <a:lnSpc>
                <a:spcPct val="100000"/>
              </a:lnSpc>
              <a:spcBef>
                <a:spcPts val="0"/>
              </a:spcBef>
              <a:spcAft>
                <a:spcPts val="0"/>
              </a:spcAft>
              <a:buClr>
                <a:schemeClr val="dk2"/>
              </a:buClr>
              <a:buFont typeface="Arial"/>
              <a:buNone/>
              <a:defRPr sz="3000" b="0" i="0" u="none" strike="noStrike" cap="none">
                <a:solidFill>
                  <a:schemeClr val="dk2"/>
                </a:solidFill>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1"/>
        <p:cNvGrpSpPr/>
        <p:nvPr/>
      </p:nvGrpSpPr>
      <p:grpSpPr>
        <a:xfrm>
          <a:off x="0" y="0"/>
          <a:ext cx="0" cy="0"/>
          <a:chOff x="0" y="0"/>
          <a:chExt cx="0" cy="0"/>
        </a:xfrm>
      </p:grpSpPr>
      <p:sp>
        <p:nvSpPr>
          <p:cNvPr id="12" name="Shape 12"/>
          <p:cNvSpPr txBox="1">
            <a:spLocks noGrp="1"/>
          </p:cNvSpPr>
          <p:nvPr>
            <p:ph type="title"/>
          </p:nvPr>
        </p:nvSpPr>
        <p:spPr>
          <a:xfrm>
            <a:off x="457200" y="205978"/>
            <a:ext cx="8229600" cy="857250"/>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Clr>
                <a:schemeClr val="dk1"/>
              </a:buClr>
              <a:buFont typeface="Arial"/>
              <a:buNone/>
              <a:defRPr sz="3600" b="1" i="0" u="none" strike="noStrike" cap="none">
                <a:solidFill>
                  <a:schemeClr val="dk1"/>
                </a:solidFill>
                <a:latin typeface="Arial"/>
                <a:ea typeface="Arial"/>
                <a:cs typeface="Arial"/>
                <a:sym typeface="Arial"/>
              </a:defRPr>
            </a:lvl1pPr>
            <a:lvl2pPr marL="0" marR="0" lvl="1" indent="228600" algn="l" rtl="0">
              <a:lnSpc>
                <a:spcPct val="100000"/>
              </a:lnSpc>
              <a:spcBef>
                <a:spcPts val="0"/>
              </a:spcBef>
              <a:spcAft>
                <a:spcPts val="0"/>
              </a:spcAft>
              <a:buClr>
                <a:schemeClr val="dk1"/>
              </a:buClr>
              <a:buFont typeface="Arial"/>
              <a:buNone/>
              <a:defRPr sz="3600" b="1" i="0" u="none" strike="noStrike" cap="none">
                <a:solidFill>
                  <a:schemeClr val="dk1"/>
                </a:solidFill>
                <a:latin typeface="Arial"/>
                <a:ea typeface="Arial"/>
                <a:cs typeface="Arial"/>
                <a:sym typeface="Arial"/>
              </a:defRPr>
            </a:lvl2pPr>
            <a:lvl3pPr marL="0" lvl="2" indent="228600">
              <a:spcBef>
                <a:spcPts val="0"/>
              </a:spcBef>
              <a:buClr>
                <a:schemeClr val="dk1"/>
              </a:buClr>
              <a:buFont typeface="Arial"/>
              <a:buNone/>
              <a:defRPr sz="3600" b="1">
                <a:solidFill>
                  <a:schemeClr val="dk1"/>
                </a:solidFill>
              </a:defRPr>
            </a:lvl3pPr>
            <a:lvl4pPr marL="0" lvl="3" indent="228600">
              <a:spcBef>
                <a:spcPts val="0"/>
              </a:spcBef>
              <a:buClr>
                <a:schemeClr val="dk1"/>
              </a:buClr>
              <a:buFont typeface="Arial"/>
              <a:buNone/>
              <a:defRPr sz="3600" b="1">
                <a:solidFill>
                  <a:schemeClr val="dk1"/>
                </a:solidFill>
              </a:defRPr>
            </a:lvl4pPr>
            <a:lvl5pPr marL="0" lvl="4" indent="228600">
              <a:spcBef>
                <a:spcPts val="0"/>
              </a:spcBef>
              <a:buClr>
                <a:schemeClr val="dk1"/>
              </a:buClr>
              <a:buFont typeface="Arial"/>
              <a:buNone/>
              <a:defRPr sz="3600" b="1">
                <a:solidFill>
                  <a:schemeClr val="dk1"/>
                </a:solidFill>
              </a:defRPr>
            </a:lvl5pPr>
            <a:lvl6pPr marL="0" lvl="5" indent="228600">
              <a:spcBef>
                <a:spcPts val="0"/>
              </a:spcBef>
              <a:buClr>
                <a:schemeClr val="dk1"/>
              </a:buClr>
              <a:buFont typeface="Arial"/>
              <a:buNone/>
              <a:defRPr sz="3600" b="1">
                <a:solidFill>
                  <a:schemeClr val="dk1"/>
                </a:solidFill>
              </a:defRPr>
            </a:lvl6pPr>
            <a:lvl7pPr marL="0" lvl="6" indent="228600">
              <a:spcBef>
                <a:spcPts val="0"/>
              </a:spcBef>
              <a:buClr>
                <a:schemeClr val="dk1"/>
              </a:buClr>
              <a:buFont typeface="Arial"/>
              <a:buNone/>
              <a:defRPr sz="3600" b="1">
                <a:solidFill>
                  <a:schemeClr val="dk1"/>
                </a:solidFill>
              </a:defRPr>
            </a:lvl7pPr>
            <a:lvl8pPr marL="0" lvl="7" indent="228600">
              <a:spcBef>
                <a:spcPts val="0"/>
              </a:spcBef>
              <a:buClr>
                <a:schemeClr val="dk1"/>
              </a:buClr>
              <a:buFont typeface="Arial"/>
              <a:buNone/>
              <a:defRPr sz="3600" b="1">
                <a:solidFill>
                  <a:schemeClr val="dk1"/>
                </a:solidFill>
              </a:defRPr>
            </a:lvl8pPr>
            <a:lvl9pPr marL="0" lvl="8" indent="228600">
              <a:spcBef>
                <a:spcPts val="0"/>
              </a:spcBef>
              <a:buClr>
                <a:schemeClr val="dk1"/>
              </a:buClr>
              <a:buFont typeface="Arial"/>
              <a:buNone/>
              <a:defRPr sz="3600" b="1">
                <a:solidFill>
                  <a:schemeClr val="dk1"/>
                </a:solidFill>
              </a:defRPr>
            </a:lvl9pPr>
          </a:lstStyle>
          <a:p>
            <a:endParaRPr/>
          </a:p>
        </p:txBody>
      </p:sp>
      <p:sp>
        <p:nvSpPr>
          <p:cNvPr id="13" name="Shape 13"/>
          <p:cNvSpPr txBox="1">
            <a:spLocks noGrp="1"/>
          </p:cNvSpPr>
          <p:nvPr>
            <p:ph type="body" idx="1"/>
          </p:nvPr>
        </p:nvSpPr>
        <p:spPr>
          <a:xfrm>
            <a:off x="457200" y="1200150"/>
            <a:ext cx="8229600" cy="3725679"/>
          </a:xfrm>
          <a:prstGeom prst="rect">
            <a:avLst/>
          </a:prstGeom>
          <a:noFill/>
          <a:ln>
            <a:noFill/>
          </a:ln>
        </p:spPr>
        <p:txBody>
          <a:bodyPr wrap="square" lIns="91425" tIns="91425" rIns="91425" bIns="91425" anchor="t" anchorCtr="0"/>
          <a:lstStyle>
            <a:lvl1pPr marL="342900" marR="0" lvl="0" indent="-152400" algn="l" rtl="0">
              <a:lnSpc>
                <a:spcPct val="100000"/>
              </a:lnSpc>
              <a:spcBef>
                <a:spcPts val="600"/>
              </a:spcBef>
              <a:spcAft>
                <a:spcPts val="0"/>
              </a:spcAft>
              <a:buClr>
                <a:schemeClr val="dk1"/>
              </a:buClr>
              <a:buFont typeface="Arial"/>
              <a:buNone/>
              <a:defRPr sz="3000" b="0" i="0" u="none" strike="noStrike" cap="none">
                <a:solidFill>
                  <a:schemeClr val="dk1"/>
                </a:solidFill>
                <a:latin typeface="Arial"/>
                <a:ea typeface="Arial"/>
                <a:cs typeface="Arial"/>
                <a:sym typeface="Arial"/>
              </a:defRPr>
            </a:lvl1pPr>
            <a:lvl2pPr marL="742950" marR="0" lvl="1" indent="450850" algn="l" rtl="0">
              <a:lnSpc>
                <a:spcPct val="100000"/>
              </a:lnSpc>
              <a:spcBef>
                <a:spcPts val="480"/>
              </a:spcBef>
              <a:spcAft>
                <a:spcPts val="0"/>
              </a:spcAft>
              <a:buClr>
                <a:schemeClr val="dk1"/>
              </a:buClr>
              <a:buFont typeface="Arial"/>
              <a:buNone/>
              <a:defRPr sz="2400" b="0" i="0" u="none" strike="noStrike" cap="none">
                <a:solidFill>
                  <a:schemeClr val="dk1"/>
                </a:solidFill>
                <a:latin typeface="Arial"/>
                <a:ea typeface="Arial"/>
                <a:cs typeface="Arial"/>
                <a:sym typeface="Arial"/>
              </a:defRPr>
            </a:lvl2pPr>
            <a:lvl3pPr marL="1143000" marR="0" lvl="2" indent="914400" algn="l" rtl="0">
              <a:lnSpc>
                <a:spcPct val="100000"/>
              </a:lnSpc>
              <a:spcBef>
                <a:spcPts val="480"/>
              </a:spcBef>
              <a:spcAft>
                <a:spcPts val="0"/>
              </a:spcAft>
              <a:buClr>
                <a:schemeClr val="dk1"/>
              </a:buClr>
              <a:buFont typeface="Arial"/>
              <a:buNone/>
              <a:defRPr sz="2400" b="0" i="0" u="none" strike="noStrike" cap="none">
                <a:solidFill>
                  <a:schemeClr val="dk1"/>
                </a:solidFill>
                <a:latin typeface="Arial"/>
                <a:ea typeface="Arial"/>
                <a:cs typeface="Arial"/>
                <a:sym typeface="Arial"/>
              </a:defRPr>
            </a:lvl3pPr>
            <a:lvl4pPr marL="1600200" marR="0" lvl="3" indent="1371600" algn="l" rtl="0">
              <a:lnSpc>
                <a:spcPct val="100000"/>
              </a:lnSpc>
              <a:spcBef>
                <a:spcPts val="36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2057400" marR="0" lvl="4" indent="-114300" algn="l" rtl="0">
              <a:lnSpc>
                <a:spcPct val="100000"/>
              </a:lnSpc>
              <a:spcBef>
                <a:spcPts val="36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514600" marR="0" lvl="5" indent="-114300" algn="l" rtl="0">
              <a:lnSpc>
                <a:spcPct val="100000"/>
              </a:lnSpc>
              <a:spcBef>
                <a:spcPts val="36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2971800" marR="0" lvl="6" indent="-114300" algn="l" rtl="0">
              <a:lnSpc>
                <a:spcPct val="100000"/>
              </a:lnSpc>
              <a:spcBef>
                <a:spcPts val="36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3429000" marR="0" lvl="7" indent="-114300" algn="l" rtl="0">
              <a:lnSpc>
                <a:spcPct val="100000"/>
              </a:lnSpc>
              <a:spcBef>
                <a:spcPts val="36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3886200" marR="0" lvl="8" indent="-114300" algn="l" rtl="0">
              <a:lnSpc>
                <a:spcPct val="100000"/>
              </a:lnSpc>
              <a:spcBef>
                <a:spcPts val="36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4"/>
        <p:cNvGrpSpPr/>
        <p:nvPr/>
      </p:nvGrpSpPr>
      <p:grpSpPr>
        <a:xfrm>
          <a:off x="0" y="0"/>
          <a:ext cx="0" cy="0"/>
          <a:chOff x="0" y="0"/>
          <a:chExt cx="0" cy="0"/>
        </a:xfrm>
      </p:grpSpPr>
      <p:sp>
        <p:nvSpPr>
          <p:cNvPr id="15" name="Shape 15"/>
          <p:cNvSpPr txBox="1">
            <a:spLocks noGrp="1"/>
          </p:cNvSpPr>
          <p:nvPr>
            <p:ph type="title"/>
          </p:nvPr>
        </p:nvSpPr>
        <p:spPr>
          <a:xfrm>
            <a:off x="457200" y="205978"/>
            <a:ext cx="8229600" cy="857250"/>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Clr>
                <a:schemeClr val="dk1"/>
              </a:buClr>
              <a:buFont typeface="Arial"/>
              <a:buNone/>
              <a:defRPr sz="3600" b="1" i="0" u="none" strike="noStrike" cap="none">
                <a:solidFill>
                  <a:schemeClr val="dk1"/>
                </a:solidFill>
                <a:latin typeface="Arial"/>
                <a:ea typeface="Arial"/>
                <a:cs typeface="Arial"/>
                <a:sym typeface="Arial"/>
              </a:defRPr>
            </a:lvl1pPr>
            <a:lvl2pPr marL="0" marR="0" lvl="1" indent="228600" algn="l" rtl="0">
              <a:lnSpc>
                <a:spcPct val="100000"/>
              </a:lnSpc>
              <a:spcBef>
                <a:spcPts val="0"/>
              </a:spcBef>
              <a:spcAft>
                <a:spcPts val="0"/>
              </a:spcAft>
              <a:buClr>
                <a:schemeClr val="dk1"/>
              </a:buClr>
              <a:buFont typeface="Arial"/>
              <a:buNone/>
              <a:defRPr sz="3600" b="1" i="0" u="none" strike="noStrike" cap="none">
                <a:solidFill>
                  <a:schemeClr val="dk1"/>
                </a:solidFill>
                <a:latin typeface="Arial"/>
                <a:ea typeface="Arial"/>
                <a:cs typeface="Arial"/>
                <a:sym typeface="Arial"/>
              </a:defRPr>
            </a:lvl2pPr>
            <a:lvl3pPr marL="0" lvl="2" indent="228600">
              <a:spcBef>
                <a:spcPts val="0"/>
              </a:spcBef>
              <a:buClr>
                <a:schemeClr val="dk1"/>
              </a:buClr>
              <a:buFont typeface="Arial"/>
              <a:buNone/>
              <a:defRPr sz="3600" b="1">
                <a:solidFill>
                  <a:schemeClr val="dk1"/>
                </a:solidFill>
              </a:defRPr>
            </a:lvl3pPr>
            <a:lvl4pPr marL="0" lvl="3" indent="228600">
              <a:spcBef>
                <a:spcPts val="0"/>
              </a:spcBef>
              <a:buClr>
                <a:schemeClr val="dk1"/>
              </a:buClr>
              <a:buFont typeface="Arial"/>
              <a:buNone/>
              <a:defRPr sz="3600" b="1">
                <a:solidFill>
                  <a:schemeClr val="dk1"/>
                </a:solidFill>
              </a:defRPr>
            </a:lvl4pPr>
            <a:lvl5pPr marL="0" lvl="4" indent="228600">
              <a:spcBef>
                <a:spcPts val="0"/>
              </a:spcBef>
              <a:buClr>
                <a:schemeClr val="dk1"/>
              </a:buClr>
              <a:buFont typeface="Arial"/>
              <a:buNone/>
              <a:defRPr sz="3600" b="1">
                <a:solidFill>
                  <a:schemeClr val="dk1"/>
                </a:solidFill>
              </a:defRPr>
            </a:lvl5pPr>
            <a:lvl6pPr marL="0" lvl="5" indent="228600">
              <a:spcBef>
                <a:spcPts val="0"/>
              </a:spcBef>
              <a:buClr>
                <a:schemeClr val="dk1"/>
              </a:buClr>
              <a:buFont typeface="Arial"/>
              <a:buNone/>
              <a:defRPr sz="3600" b="1">
                <a:solidFill>
                  <a:schemeClr val="dk1"/>
                </a:solidFill>
              </a:defRPr>
            </a:lvl6pPr>
            <a:lvl7pPr marL="0" lvl="6" indent="228600">
              <a:spcBef>
                <a:spcPts val="0"/>
              </a:spcBef>
              <a:buClr>
                <a:schemeClr val="dk1"/>
              </a:buClr>
              <a:buFont typeface="Arial"/>
              <a:buNone/>
              <a:defRPr sz="3600" b="1">
                <a:solidFill>
                  <a:schemeClr val="dk1"/>
                </a:solidFill>
              </a:defRPr>
            </a:lvl7pPr>
            <a:lvl8pPr marL="0" lvl="7" indent="228600">
              <a:spcBef>
                <a:spcPts val="0"/>
              </a:spcBef>
              <a:buClr>
                <a:schemeClr val="dk1"/>
              </a:buClr>
              <a:buFont typeface="Arial"/>
              <a:buNone/>
              <a:defRPr sz="3600" b="1">
                <a:solidFill>
                  <a:schemeClr val="dk1"/>
                </a:solidFill>
              </a:defRPr>
            </a:lvl8pPr>
            <a:lvl9pPr marL="0" lvl="8" indent="228600">
              <a:spcBef>
                <a:spcPts val="0"/>
              </a:spcBef>
              <a:buClr>
                <a:schemeClr val="dk1"/>
              </a:buClr>
              <a:buFont typeface="Arial"/>
              <a:buNone/>
              <a:defRPr sz="3600" b="1">
                <a:solidFill>
                  <a:schemeClr val="dk1"/>
                </a:solidFill>
              </a:defRPr>
            </a:lvl9pPr>
          </a:lstStyle>
          <a:p>
            <a:endParaRPr/>
          </a:p>
        </p:txBody>
      </p:sp>
      <p:sp>
        <p:nvSpPr>
          <p:cNvPr id="16" name="Shape 16"/>
          <p:cNvSpPr txBox="1">
            <a:spLocks noGrp="1"/>
          </p:cNvSpPr>
          <p:nvPr>
            <p:ph type="body" idx="1"/>
          </p:nvPr>
        </p:nvSpPr>
        <p:spPr>
          <a:xfrm>
            <a:off x="457200" y="1200150"/>
            <a:ext cx="8229600" cy="3725679"/>
          </a:xfrm>
          <a:prstGeom prst="rect">
            <a:avLst/>
          </a:prstGeom>
          <a:noFill/>
          <a:ln>
            <a:noFill/>
          </a:ln>
        </p:spPr>
        <p:txBody>
          <a:bodyPr wrap="square" lIns="91425" tIns="91425" rIns="91425" bIns="91425" anchor="t" anchorCtr="0"/>
          <a:lstStyle>
            <a:lvl1pPr marL="342900" marR="0" lvl="0" indent="-152400" algn="l" rtl="0">
              <a:lnSpc>
                <a:spcPct val="100000"/>
              </a:lnSpc>
              <a:spcBef>
                <a:spcPts val="600"/>
              </a:spcBef>
              <a:spcAft>
                <a:spcPts val="0"/>
              </a:spcAft>
              <a:buClr>
                <a:schemeClr val="dk1"/>
              </a:buClr>
              <a:buFont typeface="Arial"/>
              <a:buNone/>
              <a:defRPr sz="3000" b="0" i="0" u="none" strike="noStrike" cap="none">
                <a:solidFill>
                  <a:schemeClr val="dk1"/>
                </a:solidFill>
                <a:latin typeface="Arial"/>
                <a:ea typeface="Arial"/>
                <a:cs typeface="Arial"/>
                <a:sym typeface="Arial"/>
              </a:defRPr>
            </a:lvl1pPr>
            <a:lvl2pPr marL="742950" marR="0" lvl="1" indent="-133350" algn="l" rtl="0">
              <a:lnSpc>
                <a:spcPct val="100000"/>
              </a:lnSpc>
              <a:spcBef>
                <a:spcPts val="480"/>
              </a:spcBef>
              <a:spcAft>
                <a:spcPts val="0"/>
              </a:spcAft>
              <a:buClr>
                <a:schemeClr val="dk1"/>
              </a:buClr>
              <a:buFont typeface="Arial"/>
              <a:buNone/>
              <a:defRPr sz="2400" b="0" i="0" u="none" strike="noStrike" cap="none">
                <a:solidFill>
                  <a:schemeClr val="dk1"/>
                </a:solidFill>
                <a:latin typeface="Arial"/>
                <a:ea typeface="Arial"/>
                <a:cs typeface="Arial"/>
                <a:sym typeface="Arial"/>
              </a:defRPr>
            </a:lvl2pPr>
            <a:lvl3pPr marL="1143000" marR="0" lvl="2" indent="-76200" algn="l" rtl="0">
              <a:lnSpc>
                <a:spcPct val="100000"/>
              </a:lnSpc>
              <a:spcBef>
                <a:spcPts val="480"/>
              </a:spcBef>
              <a:spcAft>
                <a:spcPts val="0"/>
              </a:spcAft>
              <a:buClr>
                <a:schemeClr val="dk1"/>
              </a:buClr>
              <a:buFont typeface="Arial"/>
              <a:buNone/>
              <a:defRPr sz="2400" b="0" i="0" u="none" strike="noStrike" cap="none">
                <a:solidFill>
                  <a:schemeClr val="dk1"/>
                </a:solidFill>
                <a:latin typeface="Arial"/>
                <a:ea typeface="Arial"/>
                <a:cs typeface="Arial"/>
                <a:sym typeface="Arial"/>
              </a:defRPr>
            </a:lvl3pPr>
            <a:lvl4pPr marL="1600200" marR="0" lvl="3" indent="-114300" algn="l" rtl="0">
              <a:lnSpc>
                <a:spcPct val="100000"/>
              </a:lnSpc>
              <a:spcBef>
                <a:spcPts val="36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2057400" marR="0" lvl="4" indent="-114300" algn="l" rtl="0">
              <a:lnSpc>
                <a:spcPct val="100000"/>
              </a:lnSpc>
              <a:spcBef>
                <a:spcPts val="36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514600" marR="0" lvl="5" indent="-114300" algn="l" rtl="0">
              <a:lnSpc>
                <a:spcPct val="100000"/>
              </a:lnSpc>
              <a:spcBef>
                <a:spcPts val="36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2971800" marR="0" lvl="6" indent="-114300" algn="l" rtl="0">
              <a:lnSpc>
                <a:spcPct val="100000"/>
              </a:lnSpc>
              <a:spcBef>
                <a:spcPts val="36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3429000" marR="0" lvl="7" indent="-114300" algn="l" rtl="0">
              <a:lnSpc>
                <a:spcPct val="100000"/>
              </a:lnSpc>
              <a:spcBef>
                <a:spcPts val="36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3886200" marR="0" lvl="8" indent="-114300" algn="l" rtl="0">
              <a:lnSpc>
                <a:spcPct val="100000"/>
              </a:lnSpc>
              <a:spcBef>
                <a:spcPts val="36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a:p>
        </p:txBody>
      </p:sp>
      <p:sp>
        <p:nvSpPr>
          <p:cNvPr id="17" name="Shape 17"/>
          <p:cNvSpPr txBox="1">
            <a:spLocks noGrp="1"/>
          </p:cNvSpPr>
          <p:nvPr>
            <p:ph type="dt" idx="10"/>
          </p:nvPr>
        </p:nvSpPr>
        <p:spPr>
          <a:xfrm>
            <a:off x="628650" y="4767262"/>
            <a:ext cx="2057400" cy="273843"/>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8" name="Shape 18"/>
          <p:cNvSpPr txBox="1">
            <a:spLocks noGrp="1"/>
          </p:cNvSpPr>
          <p:nvPr>
            <p:ph type="ftr" idx="11"/>
          </p:nvPr>
        </p:nvSpPr>
        <p:spPr>
          <a:xfrm>
            <a:off x="3028950" y="4767262"/>
            <a:ext cx="3086099" cy="273843"/>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9" name="Shape 19"/>
          <p:cNvSpPr txBox="1">
            <a:spLocks noGrp="1"/>
          </p:cNvSpPr>
          <p:nvPr>
            <p:ph type="sldNum" idx="12"/>
          </p:nvPr>
        </p:nvSpPr>
        <p:spPr>
          <a:xfrm>
            <a:off x="6457950" y="4767262"/>
            <a:ext cx="2057400" cy="273843"/>
          </a:xfrm>
          <a:prstGeom prst="rect">
            <a:avLst/>
          </a:prstGeom>
          <a:noFill/>
          <a:ln>
            <a:noFill/>
          </a:ln>
        </p:spPr>
        <p:txBody>
          <a:bodyPr wrap="square" lIns="68575" tIns="34275" rIns="68575" bIns="34275" anchor="t"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457200" y="205978"/>
            <a:ext cx="8229600" cy="857250"/>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Clr>
                <a:schemeClr val="dk1"/>
              </a:buClr>
              <a:buFont typeface="Arial"/>
              <a:buNone/>
              <a:defRPr sz="3600" b="1" i="0" u="none" strike="noStrike" cap="none">
                <a:solidFill>
                  <a:schemeClr val="dk1"/>
                </a:solidFill>
                <a:latin typeface="Arial"/>
                <a:ea typeface="Arial"/>
                <a:cs typeface="Arial"/>
                <a:sym typeface="Arial"/>
              </a:defRPr>
            </a:lvl1pPr>
            <a:lvl2pPr marL="0" marR="0" lvl="1" indent="228600" algn="l" rtl="0">
              <a:lnSpc>
                <a:spcPct val="100000"/>
              </a:lnSpc>
              <a:spcBef>
                <a:spcPts val="0"/>
              </a:spcBef>
              <a:spcAft>
                <a:spcPts val="0"/>
              </a:spcAft>
              <a:buClr>
                <a:schemeClr val="dk1"/>
              </a:buClr>
              <a:buFont typeface="Arial"/>
              <a:buNone/>
              <a:defRPr sz="3600" b="1" i="0" u="none" strike="noStrike" cap="none">
                <a:solidFill>
                  <a:schemeClr val="dk1"/>
                </a:solidFill>
                <a:latin typeface="Arial"/>
                <a:ea typeface="Arial"/>
                <a:cs typeface="Arial"/>
                <a:sym typeface="Arial"/>
              </a:defRPr>
            </a:lvl2pPr>
            <a:lvl3pPr marL="0" lvl="2" indent="228600">
              <a:spcBef>
                <a:spcPts val="0"/>
              </a:spcBef>
              <a:buClr>
                <a:schemeClr val="dk1"/>
              </a:buClr>
              <a:buFont typeface="Arial"/>
              <a:buNone/>
              <a:defRPr sz="3600" b="1">
                <a:solidFill>
                  <a:schemeClr val="dk1"/>
                </a:solidFill>
              </a:defRPr>
            </a:lvl3pPr>
            <a:lvl4pPr marL="0" lvl="3" indent="228600">
              <a:spcBef>
                <a:spcPts val="0"/>
              </a:spcBef>
              <a:buClr>
                <a:schemeClr val="dk1"/>
              </a:buClr>
              <a:buFont typeface="Arial"/>
              <a:buNone/>
              <a:defRPr sz="3600" b="1">
                <a:solidFill>
                  <a:schemeClr val="dk1"/>
                </a:solidFill>
              </a:defRPr>
            </a:lvl4pPr>
            <a:lvl5pPr marL="0" lvl="4" indent="228600">
              <a:spcBef>
                <a:spcPts val="0"/>
              </a:spcBef>
              <a:buClr>
                <a:schemeClr val="dk1"/>
              </a:buClr>
              <a:buFont typeface="Arial"/>
              <a:buNone/>
              <a:defRPr sz="3600" b="1">
                <a:solidFill>
                  <a:schemeClr val="dk1"/>
                </a:solidFill>
              </a:defRPr>
            </a:lvl5pPr>
            <a:lvl6pPr marL="0" lvl="5" indent="228600">
              <a:spcBef>
                <a:spcPts val="0"/>
              </a:spcBef>
              <a:buClr>
                <a:schemeClr val="dk1"/>
              </a:buClr>
              <a:buFont typeface="Arial"/>
              <a:buNone/>
              <a:defRPr sz="3600" b="1">
                <a:solidFill>
                  <a:schemeClr val="dk1"/>
                </a:solidFill>
              </a:defRPr>
            </a:lvl6pPr>
            <a:lvl7pPr marL="0" lvl="6" indent="228600">
              <a:spcBef>
                <a:spcPts val="0"/>
              </a:spcBef>
              <a:buClr>
                <a:schemeClr val="dk1"/>
              </a:buClr>
              <a:buFont typeface="Arial"/>
              <a:buNone/>
              <a:defRPr sz="3600" b="1">
                <a:solidFill>
                  <a:schemeClr val="dk1"/>
                </a:solidFill>
              </a:defRPr>
            </a:lvl7pPr>
            <a:lvl8pPr marL="0" lvl="7" indent="228600">
              <a:spcBef>
                <a:spcPts val="0"/>
              </a:spcBef>
              <a:buClr>
                <a:schemeClr val="dk1"/>
              </a:buClr>
              <a:buFont typeface="Arial"/>
              <a:buNone/>
              <a:defRPr sz="3600" b="1">
                <a:solidFill>
                  <a:schemeClr val="dk1"/>
                </a:solidFill>
              </a:defRPr>
            </a:lvl8pPr>
            <a:lvl9pPr marL="0" lvl="8" indent="228600">
              <a:spcBef>
                <a:spcPts val="0"/>
              </a:spcBef>
              <a:buClr>
                <a:schemeClr val="dk1"/>
              </a:buClr>
              <a:buFont typeface="Arial"/>
              <a:buNone/>
              <a:defRPr sz="3600" b="1">
                <a:solidFill>
                  <a:schemeClr val="dk1"/>
                </a:solidFill>
              </a:defRPr>
            </a:lvl9pPr>
          </a:lstStyle>
          <a:p>
            <a:endParaRPr/>
          </a:p>
        </p:txBody>
      </p:sp>
      <p:sp>
        <p:nvSpPr>
          <p:cNvPr id="22" name="Shape 22"/>
          <p:cNvSpPr txBox="1">
            <a:spLocks noGrp="1"/>
          </p:cNvSpPr>
          <p:nvPr>
            <p:ph type="body" idx="1"/>
          </p:nvPr>
        </p:nvSpPr>
        <p:spPr>
          <a:xfrm>
            <a:off x="457200" y="1200150"/>
            <a:ext cx="3994524" cy="3725679"/>
          </a:xfrm>
          <a:prstGeom prst="rect">
            <a:avLst/>
          </a:prstGeom>
          <a:noFill/>
          <a:ln>
            <a:noFill/>
          </a:ln>
        </p:spPr>
        <p:txBody>
          <a:bodyPr wrap="square" lIns="91425" tIns="91425" rIns="91425" bIns="91425" anchor="t" anchorCtr="0"/>
          <a:lstStyle>
            <a:lvl1pPr marL="342900" marR="0" lvl="0" indent="-152400" algn="l" rtl="0">
              <a:lnSpc>
                <a:spcPct val="100000"/>
              </a:lnSpc>
              <a:spcBef>
                <a:spcPts val="600"/>
              </a:spcBef>
              <a:spcAft>
                <a:spcPts val="0"/>
              </a:spcAft>
              <a:buClr>
                <a:schemeClr val="dk1"/>
              </a:buClr>
              <a:buFont typeface="Arial"/>
              <a:buNone/>
              <a:defRPr sz="3000" b="0" i="0" u="none" strike="noStrike" cap="none">
                <a:solidFill>
                  <a:schemeClr val="dk1"/>
                </a:solidFill>
                <a:latin typeface="Arial"/>
                <a:ea typeface="Arial"/>
                <a:cs typeface="Arial"/>
                <a:sym typeface="Arial"/>
              </a:defRPr>
            </a:lvl1pPr>
            <a:lvl2pPr marL="742950" marR="0" lvl="1" indent="-133350" algn="l" rtl="0">
              <a:lnSpc>
                <a:spcPct val="100000"/>
              </a:lnSpc>
              <a:spcBef>
                <a:spcPts val="480"/>
              </a:spcBef>
              <a:spcAft>
                <a:spcPts val="0"/>
              </a:spcAft>
              <a:buClr>
                <a:schemeClr val="dk1"/>
              </a:buClr>
              <a:buFont typeface="Arial"/>
              <a:buNone/>
              <a:defRPr sz="2400" b="0" i="0" u="none" strike="noStrike" cap="none">
                <a:solidFill>
                  <a:schemeClr val="dk1"/>
                </a:solidFill>
                <a:latin typeface="Arial"/>
                <a:ea typeface="Arial"/>
                <a:cs typeface="Arial"/>
                <a:sym typeface="Arial"/>
              </a:defRPr>
            </a:lvl2pPr>
            <a:lvl3pPr marL="1143000" marR="0" lvl="2" indent="-76200" algn="l" rtl="0">
              <a:lnSpc>
                <a:spcPct val="100000"/>
              </a:lnSpc>
              <a:spcBef>
                <a:spcPts val="480"/>
              </a:spcBef>
              <a:spcAft>
                <a:spcPts val="0"/>
              </a:spcAft>
              <a:buClr>
                <a:schemeClr val="dk1"/>
              </a:buClr>
              <a:buFont typeface="Arial"/>
              <a:buNone/>
              <a:defRPr sz="2400" b="0" i="0" u="none" strike="noStrike" cap="none">
                <a:solidFill>
                  <a:schemeClr val="dk1"/>
                </a:solidFill>
                <a:latin typeface="Arial"/>
                <a:ea typeface="Arial"/>
                <a:cs typeface="Arial"/>
                <a:sym typeface="Arial"/>
              </a:defRPr>
            </a:lvl3pPr>
            <a:lvl4pPr marL="1600200" marR="0" lvl="3" indent="-114300" algn="l" rtl="0">
              <a:lnSpc>
                <a:spcPct val="100000"/>
              </a:lnSpc>
              <a:spcBef>
                <a:spcPts val="36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2057400" marR="0" lvl="4" indent="-114300" algn="l" rtl="0">
              <a:lnSpc>
                <a:spcPct val="100000"/>
              </a:lnSpc>
              <a:spcBef>
                <a:spcPts val="36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514600" marR="0" lvl="5" indent="-114300" algn="l" rtl="0">
              <a:lnSpc>
                <a:spcPct val="100000"/>
              </a:lnSpc>
              <a:spcBef>
                <a:spcPts val="36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2971800" marR="0" lvl="6" indent="-114300" algn="l" rtl="0">
              <a:lnSpc>
                <a:spcPct val="100000"/>
              </a:lnSpc>
              <a:spcBef>
                <a:spcPts val="36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3429000" marR="0" lvl="7" indent="-114300" algn="l" rtl="0">
              <a:lnSpc>
                <a:spcPct val="100000"/>
              </a:lnSpc>
              <a:spcBef>
                <a:spcPts val="36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3886200" marR="0" lvl="8" indent="-114300" algn="l" rtl="0">
              <a:lnSpc>
                <a:spcPct val="100000"/>
              </a:lnSpc>
              <a:spcBef>
                <a:spcPts val="36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a:p>
        </p:txBody>
      </p:sp>
      <p:sp>
        <p:nvSpPr>
          <p:cNvPr id="23" name="Shape 23"/>
          <p:cNvSpPr txBox="1">
            <a:spLocks noGrp="1"/>
          </p:cNvSpPr>
          <p:nvPr>
            <p:ph type="body" idx="2"/>
          </p:nvPr>
        </p:nvSpPr>
        <p:spPr>
          <a:xfrm>
            <a:off x="4692273" y="1200150"/>
            <a:ext cx="3994524" cy="3725679"/>
          </a:xfrm>
          <a:prstGeom prst="rect">
            <a:avLst/>
          </a:prstGeom>
          <a:noFill/>
          <a:ln>
            <a:noFill/>
          </a:ln>
        </p:spPr>
        <p:txBody>
          <a:bodyPr wrap="square" lIns="91425" tIns="91425" rIns="91425" bIns="91425" anchor="t" anchorCtr="0"/>
          <a:lstStyle>
            <a:lvl1pPr marL="342900" marR="0" lvl="0" indent="-152400" algn="l" rtl="0">
              <a:lnSpc>
                <a:spcPct val="100000"/>
              </a:lnSpc>
              <a:spcBef>
                <a:spcPts val="600"/>
              </a:spcBef>
              <a:spcAft>
                <a:spcPts val="0"/>
              </a:spcAft>
              <a:buClr>
                <a:schemeClr val="dk1"/>
              </a:buClr>
              <a:buFont typeface="Arial"/>
              <a:buNone/>
              <a:defRPr sz="3000" b="0" i="0" u="none" strike="noStrike" cap="none">
                <a:solidFill>
                  <a:schemeClr val="dk1"/>
                </a:solidFill>
                <a:latin typeface="Arial"/>
                <a:ea typeface="Arial"/>
                <a:cs typeface="Arial"/>
                <a:sym typeface="Arial"/>
              </a:defRPr>
            </a:lvl1pPr>
            <a:lvl2pPr marL="742950" marR="0" lvl="1" indent="-133350" algn="l" rtl="0">
              <a:lnSpc>
                <a:spcPct val="100000"/>
              </a:lnSpc>
              <a:spcBef>
                <a:spcPts val="480"/>
              </a:spcBef>
              <a:spcAft>
                <a:spcPts val="0"/>
              </a:spcAft>
              <a:buClr>
                <a:schemeClr val="dk1"/>
              </a:buClr>
              <a:buFont typeface="Arial"/>
              <a:buNone/>
              <a:defRPr sz="2400" b="0" i="0" u="none" strike="noStrike" cap="none">
                <a:solidFill>
                  <a:schemeClr val="dk1"/>
                </a:solidFill>
                <a:latin typeface="Arial"/>
                <a:ea typeface="Arial"/>
                <a:cs typeface="Arial"/>
                <a:sym typeface="Arial"/>
              </a:defRPr>
            </a:lvl2pPr>
            <a:lvl3pPr marL="1143000" marR="0" lvl="2" indent="-76200" algn="l" rtl="0">
              <a:lnSpc>
                <a:spcPct val="100000"/>
              </a:lnSpc>
              <a:spcBef>
                <a:spcPts val="480"/>
              </a:spcBef>
              <a:spcAft>
                <a:spcPts val="0"/>
              </a:spcAft>
              <a:buClr>
                <a:schemeClr val="dk1"/>
              </a:buClr>
              <a:buFont typeface="Arial"/>
              <a:buNone/>
              <a:defRPr sz="2400" b="0" i="0" u="none" strike="noStrike" cap="none">
                <a:solidFill>
                  <a:schemeClr val="dk1"/>
                </a:solidFill>
                <a:latin typeface="Arial"/>
                <a:ea typeface="Arial"/>
                <a:cs typeface="Arial"/>
                <a:sym typeface="Arial"/>
              </a:defRPr>
            </a:lvl3pPr>
            <a:lvl4pPr marL="1600200" marR="0" lvl="3" indent="-114300" algn="l" rtl="0">
              <a:lnSpc>
                <a:spcPct val="100000"/>
              </a:lnSpc>
              <a:spcBef>
                <a:spcPts val="36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2057400" marR="0" lvl="4" indent="-114300" algn="l" rtl="0">
              <a:lnSpc>
                <a:spcPct val="100000"/>
              </a:lnSpc>
              <a:spcBef>
                <a:spcPts val="36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514600" marR="0" lvl="5" indent="-114300" algn="l" rtl="0">
              <a:lnSpc>
                <a:spcPct val="100000"/>
              </a:lnSpc>
              <a:spcBef>
                <a:spcPts val="36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2971800" marR="0" lvl="6" indent="-114300" algn="l" rtl="0">
              <a:lnSpc>
                <a:spcPct val="100000"/>
              </a:lnSpc>
              <a:spcBef>
                <a:spcPts val="36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3429000" marR="0" lvl="7" indent="-114300" algn="l" rtl="0">
              <a:lnSpc>
                <a:spcPct val="100000"/>
              </a:lnSpc>
              <a:spcBef>
                <a:spcPts val="36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3886200" marR="0" lvl="8" indent="-114300" algn="l" rtl="0">
              <a:lnSpc>
                <a:spcPct val="100000"/>
              </a:lnSpc>
              <a:spcBef>
                <a:spcPts val="36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457200" y="205978"/>
            <a:ext cx="8229600" cy="857250"/>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Clr>
                <a:schemeClr val="dk1"/>
              </a:buClr>
              <a:buFont typeface="Arial"/>
              <a:buNone/>
              <a:defRPr sz="3600" b="1" i="0" u="none" strike="noStrike" cap="none">
                <a:solidFill>
                  <a:schemeClr val="dk1"/>
                </a:solidFill>
                <a:latin typeface="Arial"/>
                <a:ea typeface="Arial"/>
                <a:cs typeface="Arial"/>
                <a:sym typeface="Arial"/>
              </a:defRPr>
            </a:lvl1pPr>
            <a:lvl2pPr marL="0" marR="0" lvl="1" indent="228600" algn="l" rtl="0">
              <a:lnSpc>
                <a:spcPct val="100000"/>
              </a:lnSpc>
              <a:spcBef>
                <a:spcPts val="0"/>
              </a:spcBef>
              <a:spcAft>
                <a:spcPts val="0"/>
              </a:spcAft>
              <a:buClr>
                <a:schemeClr val="dk1"/>
              </a:buClr>
              <a:buFont typeface="Arial"/>
              <a:buNone/>
              <a:defRPr sz="3600" b="1" i="0" u="none" strike="noStrike" cap="none">
                <a:solidFill>
                  <a:schemeClr val="dk1"/>
                </a:solidFill>
                <a:latin typeface="Arial"/>
                <a:ea typeface="Arial"/>
                <a:cs typeface="Arial"/>
                <a:sym typeface="Arial"/>
              </a:defRPr>
            </a:lvl2pPr>
            <a:lvl3pPr marL="0" lvl="2" indent="228600">
              <a:spcBef>
                <a:spcPts val="0"/>
              </a:spcBef>
              <a:buClr>
                <a:schemeClr val="dk1"/>
              </a:buClr>
              <a:buFont typeface="Arial"/>
              <a:buNone/>
              <a:defRPr sz="3600" b="1">
                <a:solidFill>
                  <a:schemeClr val="dk1"/>
                </a:solidFill>
              </a:defRPr>
            </a:lvl3pPr>
            <a:lvl4pPr marL="0" lvl="3" indent="228600">
              <a:spcBef>
                <a:spcPts val="0"/>
              </a:spcBef>
              <a:buClr>
                <a:schemeClr val="dk1"/>
              </a:buClr>
              <a:buFont typeface="Arial"/>
              <a:buNone/>
              <a:defRPr sz="3600" b="1">
                <a:solidFill>
                  <a:schemeClr val="dk1"/>
                </a:solidFill>
              </a:defRPr>
            </a:lvl4pPr>
            <a:lvl5pPr marL="0" lvl="4" indent="228600">
              <a:spcBef>
                <a:spcPts val="0"/>
              </a:spcBef>
              <a:buClr>
                <a:schemeClr val="dk1"/>
              </a:buClr>
              <a:buFont typeface="Arial"/>
              <a:buNone/>
              <a:defRPr sz="3600" b="1">
                <a:solidFill>
                  <a:schemeClr val="dk1"/>
                </a:solidFill>
              </a:defRPr>
            </a:lvl5pPr>
            <a:lvl6pPr marL="0" lvl="5" indent="228600">
              <a:spcBef>
                <a:spcPts val="0"/>
              </a:spcBef>
              <a:buClr>
                <a:schemeClr val="dk1"/>
              </a:buClr>
              <a:buFont typeface="Arial"/>
              <a:buNone/>
              <a:defRPr sz="3600" b="1">
                <a:solidFill>
                  <a:schemeClr val="dk1"/>
                </a:solidFill>
              </a:defRPr>
            </a:lvl6pPr>
            <a:lvl7pPr marL="0" lvl="6" indent="228600">
              <a:spcBef>
                <a:spcPts val="0"/>
              </a:spcBef>
              <a:buClr>
                <a:schemeClr val="dk1"/>
              </a:buClr>
              <a:buFont typeface="Arial"/>
              <a:buNone/>
              <a:defRPr sz="3600" b="1">
                <a:solidFill>
                  <a:schemeClr val="dk1"/>
                </a:solidFill>
              </a:defRPr>
            </a:lvl7pPr>
            <a:lvl8pPr marL="0" lvl="7" indent="228600">
              <a:spcBef>
                <a:spcPts val="0"/>
              </a:spcBef>
              <a:buClr>
                <a:schemeClr val="dk1"/>
              </a:buClr>
              <a:buFont typeface="Arial"/>
              <a:buNone/>
              <a:defRPr sz="3600" b="1">
                <a:solidFill>
                  <a:schemeClr val="dk1"/>
                </a:solidFill>
              </a:defRPr>
            </a:lvl8pPr>
            <a:lvl9pPr marL="0" lvl="8" indent="228600">
              <a:spcBef>
                <a:spcPts val="0"/>
              </a:spcBef>
              <a:buClr>
                <a:schemeClr val="dk1"/>
              </a:buClr>
              <a:buFont typeface="Arial"/>
              <a:buNone/>
              <a:defRPr sz="3600" b="1">
                <a:solidFill>
                  <a:schemeClr val="dk1"/>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Caption">
    <p:spTree>
      <p:nvGrpSpPr>
        <p:cNvPr id="1" name="Shape 26"/>
        <p:cNvGrpSpPr/>
        <p:nvPr/>
      </p:nvGrpSpPr>
      <p:grpSpPr>
        <a:xfrm>
          <a:off x="0" y="0"/>
          <a:ext cx="0" cy="0"/>
          <a:chOff x="0" y="0"/>
          <a:chExt cx="0" cy="0"/>
        </a:xfrm>
      </p:grpSpPr>
      <p:sp>
        <p:nvSpPr>
          <p:cNvPr id="27" name="Shape 27"/>
          <p:cNvSpPr txBox="1">
            <a:spLocks noGrp="1"/>
          </p:cNvSpPr>
          <p:nvPr>
            <p:ph type="body" idx="1"/>
          </p:nvPr>
        </p:nvSpPr>
        <p:spPr>
          <a:xfrm>
            <a:off x="457200" y="4406308"/>
            <a:ext cx="8229600" cy="519520"/>
          </a:xfrm>
          <a:prstGeom prst="rect">
            <a:avLst/>
          </a:prstGeom>
          <a:noFill/>
          <a:ln>
            <a:noFill/>
          </a:ln>
        </p:spPr>
        <p:txBody>
          <a:bodyPr wrap="square" lIns="91425" tIns="91425" rIns="91425" bIns="91425" anchor="t" anchorCtr="0"/>
          <a:lstStyle>
            <a:lvl1pPr marL="285750" marR="0" lvl="0" indent="-171450" algn="ctr" rtl="0">
              <a:lnSpc>
                <a:spcPct val="100000"/>
              </a:lnSpc>
              <a:spcBef>
                <a:spcPts val="360"/>
              </a:spcBef>
              <a:spcAft>
                <a:spcPts val="0"/>
              </a:spcAft>
              <a:buClr>
                <a:schemeClr val="dk1"/>
              </a:buClr>
              <a:buFont typeface="Arial"/>
              <a:buNone/>
              <a:defRPr sz="1800" b="0" i="0" u="none" strike="noStrike" cap="none">
                <a:solidFill>
                  <a:schemeClr val="dk1"/>
                </a:solidFill>
                <a:latin typeface="Arial"/>
                <a:ea typeface="Arial"/>
                <a:cs typeface="Arial"/>
                <a:sym typeface="Arial"/>
              </a:defRPr>
            </a:lvl1pPr>
            <a:lvl2pPr marL="742950" marR="0" lvl="1" indent="-133350" algn="l" rtl="0">
              <a:lnSpc>
                <a:spcPct val="100000"/>
              </a:lnSpc>
              <a:spcBef>
                <a:spcPts val="480"/>
              </a:spcBef>
              <a:spcAft>
                <a:spcPts val="0"/>
              </a:spcAft>
              <a:buClr>
                <a:schemeClr val="dk1"/>
              </a:buClr>
              <a:buFont typeface="Arial"/>
              <a:buNone/>
              <a:defRPr sz="2400" b="0" i="0" u="none" strike="noStrike" cap="none">
                <a:solidFill>
                  <a:schemeClr val="dk1"/>
                </a:solidFill>
                <a:latin typeface="Arial"/>
                <a:ea typeface="Arial"/>
                <a:cs typeface="Arial"/>
                <a:sym typeface="Arial"/>
              </a:defRPr>
            </a:lvl2pPr>
            <a:lvl3pPr marL="1143000" marR="0" lvl="2" indent="-76200" algn="l" rtl="0">
              <a:lnSpc>
                <a:spcPct val="100000"/>
              </a:lnSpc>
              <a:spcBef>
                <a:spcPts val="480"/>
              </a:spcBef>
              <a:spcAft>
                <a:spcPts val="0"/>
              </a:spcAft>
              <a:buClr>
                <a:schemeClr val="dk1"/>
              </a:buClr>
              <a:buFont typeface="Arial"/>
              <a:buNone/>
              <a:defRPr sz="2400" b="0" i="0" u="none" strike="noStrike" cap="none">
                <a:solidFill>
                  <a:schemeClr val="dk1"/>
                </a:solidFill>
                <a:latin typeface="Arial"/>
                <a:ea typeface="Arial"/>
                <a:cs typeface="Arial"/>
                <a:sym typeface="Arial"/>
              </a:defRPr>
            </a:lvl3pPr>
            <a:lvl4pPr marL="1600200" marR="0" lvl="3" indent="-114300" algn="l" rtl="0">
              <a:lnSpc>
                <a:spcPct val="100000"/>
              </a:lnSpc>
              <a:spcBef>
                <a:spcPts val="36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2057400" marR="0" lvl="4" indent="-114300" algn="l" rtl="0">
              <a:lnSpc>
                <a:spcPct val="100000"/>
              </a:lnSpc>
              <a:spcBef>
                <a:spcPts val="36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514600" marR="0" lvl="5" indent="-114300" algn="l" rtl="0">
              <a:lnSpc>
                <a:spcPct val="100000"/>
              </a:lnSpc>
              <a:spcBef>
                <a:spcPts val="36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2971800" marR="0" lvl="6" indent="-114300" algn="l" rtl="0">
              <a:lnSpc>
                <a:spcPct val="100000"/>
              </a:lnSpc>
              <a:spcBef>
                <a:spcPts val="36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3429000" marR="0" lvl="7" indent="-114300" algn="l" rtl="0">
              <a:lnSpc>
                <a:spcPct val="100000"/>
              </a:lnSpc>
              <a:spcBef>
                <a:spcPts val="36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3886200" marR="0" lvl="8" indent="-114300" algn="l" rtl="0">
              <a:lnSpc>
                <a:spcPct val="100000"/>
              </a:lnSpc>
              <a:spcBef>
                <a:spcPts val="36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8"/>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457200" y="205978"/>
            <a:ext cx="8229600" cy="857250"/>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Clr>
                <a:schemeClr val="dk1"/>
              </a:buClr>
              <a:buFont typeface="Arial"/>
              <a:buNone/>
              <a:defRPr sz="3600" b="1" i="0" u="none" strike="noStrike" cap="none">
                <a:solidFill>
                  <a:schemeClr val="dk1"/>
                </a:solidFill>
                <a:latin typeface="Arial"/>
                <a:ea typeface="Arial"/>
                <a:cs typeface="Arial"/>
                <a:sym typeface="Arial"/>
              </a:defRPr>
            </a:lvl1pPr>
            <a:lvl2pPr marL="0" marR="0" lvl="1" indent="228600" algn="l" rtl="0">
              <a:lnSpc>
                <a:spcPct val="100000"/>
              </a:lnSpc>
              <a:spcBef>
                <a:spcPts val="0"/>
              </a:spcBef>
              <a:spcAft>
                <a:spcPts val="0"/>
              </a:spcAft>
              <a:buClr>
                <a:schemeClr val="dk1"/>
              </a:buClr>
              <a:buFont typeface="Arial"/>
              <a:buNone/>
              <a:defRPr sz="3600" b="1" i="0" u="none" strike="noStrike" cap="none">
                <a:solidFill>
                  <a:schemeClr val="dk1"/>
                </a:solidFill>
                <a:latin typeface="Arial"/>
                <a:ea typeface="Arial"/>
                <a:cs typeface="Arial"/>
                <a:sym typeface="Arial"/>
              </a:defRPr>
            </a:lvl2pPr>
            <a:lvl3pPr marL="0" lvl="2" indent="228600">
              <a:spcBef>
                <a:spcPts val="0"/>
              </a:spcBef>
              <a:buClr>
                <a:schemeClr val="dk1"/>
              </a:buClr>
              <a:buFont typeface="Arial"/>
              <a:buNone/>
              <a:defRPr sz="3600" b="1">
                <a:solidFill>
                  <a:schemeClr val="dk1"/>
                </a:solidFill>
              </a:defRPr>
            </a:lvl3pPr>
            <a:lvl4pPr marL="0" lvl="3" indent="228600">
              <a:spcBef>
                <a:spcPts val="0"/>
              </a:spcBef>
              <a:buClr>
                <a:schemeClr val="dk1"/>
              </a:buClr>
              <a:buFont typeface="Arial"/>
              <a:buNone/>
              <a:defRPr sz="3600" b="1">
                <a:solidFill>
                  <a:schemeClr val="dk1"/>
                </a:solidFill>
              </a:defRPr>
            </a:lvl4pPr>
            <a:lvl5pPr marL="0" lvl="4" indent="228600">
              <a:spcBef>
                <a:spcPts val="0"/>
              </a:spcBef>
              <a:buClr>
                <a:schemeClr val="dk1"/>
              </a:buClr>
              <a:buFont typeface="Arial"/>
              <a:buNone/>
              <a:defRPr sz="3600" b="1">
                <a:solidFill>
                  <a:schemeClr val="dk1"/>
                </a:solidFill>
              </a:defRPr>
            </a:lvl5pPr>
            <a:lvl6pPr marL="0" lvl="5" indent="228600">
              <a:spcBef>
                <a:spcPts val="0"/>
              </a:spcBef>
              <a:buClr>
                <a:schemeClr val="dk1"/>
              </a:buClr>
              <a:buFont typeface="Arial"/>
              <a:buNone/>
              <a:defRPr sz="3600" b="1">
                <a:solidFill>
                  <a:schemeClr val="dk1"/>
                </a:solidFill>
              </a:defRPr>
            </a:lvl6pPr>
            <a:lvl7pPr marL="0" lvl="6" indent="228600">
              <a:spcBef>
                <a:spcPts val="0"/>
              </a:spcBef>
              <a:buClr>
                <a:schemeClr val="dk1"/>
              </a:buClr>
              <a:buFont typeface="Arial"/>
              <a:buNone/>
              <a:defRPr sz="3600" b="1">
                <a:solidFill>
                  <a:schemeClr val="dk1"/>
                </a:solidFill>
              </a:defRPr>
            </a:lvl7pPr>
            <a:lvl8pPr marL="0" lvl="7" indent="228600">
              <a:spcBef>
                <a:spcPts val="0"/>
              </a:spcBef>
              <a:buClr>
                <a:schemeClr val="dk1"/>
              </a:buClr>
              <a:buFont typeface="Arial"/>
              <a:buNone/>
              <a:defRPr sz="3600" b="1">
                <a:solidFill>
                  <a:schemeClr val="dk1"/>
                </a:solidFill>
              </a:defRPr>
            </a:lvl8pPr>
            <a:lvl9pPr marL="0" lvl="8" indent="228600">
              <a:spcBef>
                <a:spcPts val="0"/>
              </a:spcBef>
              <a:buClr>
                <a:schemeClr val="dk1"/>
              </a:buClr>
              <a:buFont typeface="Arial"/>
              <a:buNone/>
              <a:defRPr sz="3600" b="1">
                <a:solidFill>
                  <a:schemeClr val="dk1"/>
                </a:solidFill>
              </a:defRPr>
            </a:lvl9pPr>
          </a:lstStyle>
          <a:p>
            <a:endParaRPr/>
          </a:p>
        </p:txBody>
      </p:sp>
      <p:sp>
        <p:nvSpPr>
          <p:cNvPr id="7" name="Shape 7"/>
          <p:cNvSpPr txBox="1">
            <a:spLocks noGrp="1"/>
          </p:cNvSpPr>
          <p:nvPr>
            <p:ph type="body" idx="1"/>
          </p:nvPr>
        </p:nvSpPr>
        <p:spPr>
          <a:xfrm>
            <a:off x="457200" y="1200150"/>
            <a:ext cx="8229600" cy="3725679"/>
          </a:xfrm>
          <a:prstGeom prst="rect">
            <a:avLst/>
          </a:prstGeom>
          <a:noFill/>
          <a:ln>
            <a:noFill/>
          </a:ln>
        </p:spPr>
        <p:txBody>
          <a:bodyPr wrap="square" lIns="91425" tIns="91425" rIns="91425" bIns="91425" anchor="t" anchorCtr="0"/>
          <a:lstStyle>
            <a:lvl1pPr marL="342900" marR="0" lvl="0" indent="-152400" algn="l" rtl="0">
              <a:lnSpc>
                <a:spcPct val="100000"/>
              </a:lnSpc>
              <a:spcBef>
                <a:spcPts val="600"/>
              </a:spcBef>
              <a:spcAft>
                <a:spcPts val="0"/>
              </a:spcAft>
              <a:buClr>
                <a:schemeClr val="dk1"/>
              </a:buClr>
              <a:buFont typeface="Arial"/>
              <a:buChar char="●"/>
              <a:defRPr sz="3000" b="0" i="0" u="none" strike="noStrike" cap="none">
                <a:solidFill>
                  <a:schemeClr val="dk1"/>
                </a:solidFill>
                <a:latin typeface="Arial"/>
                <a:ea typeface="Arial"/>
                <a:cs typeface="Arial"/>
                <a:sym typeface="Arial"/>
              </a:defRPr>
            </a:lvl1pPr>
            <a:lvl2pPr marL="742950" marR="0" lvl="1" indent="-133350" algn="l" rtl="0">
              <a:lnSpc>
                <a:spcPct val="100000"/>
              </a:lnSpc>
              <a:spcBef>
                <a:spcPts val="480"/>
              </a:spcBef>
              <a:spcAft>
                <a:spcPts val="0"/>
              </a:spcAft>
              <a:buClr>
                <a:schemeClr val="dk1"/>
              </a:buClr>
              <a:buFont typeface="Arial"/>
              <a:buChar char="○"/>
              <a:defRPr sz="2400" b="0" i="0" u="none" strike="noStrike" cap="none">
                <a:solidFill>
                  <a:schemeClr val="dk1"/>
                </a:solidFill>
                <a:latin typeface="Arial"/>
                <a:ea typeface="Arial"/>
                <a:cs typeface="Arial"/>
                <a:sym typeface="Arial"/>
              </a:defRPr>
            </a:lvl2pPr>
            <a:lvl3pPr marL="1143000" marR="0" lvl="2" indent="-76200" algn="l" rtl="0">
              <a:lnSpc>
                <a:spcPct val="100000"/>
              </a:lnSpc>
              <a:spcBef>
                <a:spcPts val="480"/>
              </a:spcBef>
              <a:spcAft>
                <a:spcPts val="0"/>
              </a:spcAft>
              <a:buClr>
                <a:schemeClr val="dk1"/>
              </a:buClr>
              <a:buFont typeface="Arial"/>
              <a:buChar char="■"/>
              <a:defRPr sz="2400" b="0" i="0" u="none" strike="noStrike" cap="none">
                <a:solidFill>
                  <a:schemeClr val="dk1"/>
                </a:solidFill>
                <a:latin typeface="Arial"/>
                <a:ea typeface="Arial"/>
                <a:cs typeface="Arial"/>
                <a:sym typeface="Arial"/>
              </a:defRPr>
            </a:lvl3pPr>
            <a:lvl4pPr marL="1600200" marR="0" lvl="3" indent="-114300" algn="l" rtl="0">
              <a:lnSpc>
                <a:spcPct val="100000"/>
              </a:lnSpc>
              <a:spcBef>
                <a:spcPts val="360"/>
              </a:spcBef>
              <a:spcAft>
                <a:spcPts val="0"/>
              </a:spcAft>
              <a:buClr>
                <a:schemeClr val="dk1"/>
              </a:buClr>
              <a:buFont typeface="Arial"/>
              <a:buChar char="●"/>
              <a:defRPr sz="1800" b="0" i="0" u="none" strike="noStrike" cap="none">
                <a:solidFill>
                  <a:schemeClr val="dk1"/>
                </a:solidFill>
                <a:latin typeface="Arial"/>
                <a:ea typeface="Arial"/>
                <a:cs typeface="Arial"/>
                <a:sym typeface="Arial"/>
              </a:defRPr>
            </a:lvl4pPr>
            <a:lvl5pPr marL="2057400" marR="0" lvl="4" indent="-114300" algn="l" rtl="0">
              <a:lnSpc>
                <a:spcPct val="100000"/>
              </a:lnSpc>
              <a:spcBef>
                <a:spcPts val="360"/>
              </a:spcBef>
              <a:spcAft>
                <a:spcPts val="0"/>
              </a:spcAft>
              <a:buClr>
                <a:schemeClr val="dk1"/>
              </a:buClr>
              <a:buFont typeface="Arial"/>
              <a:buChar char="○"/>
              <a:defRPr sz="1800" b="0" i="0" u="none" strike="noStrike" cap="none">
                <a:solidFill>
                  <a:schemeClr val="dk1"/>
                </a:solidFill>
                <a:latin typeface="Arial"/>
                <a:ea typeface="Arial"/>
                <a:cs typeface="Arial"/>
                <a:sym typeface="Arial"/>
              </a:defRPr>
            </a:lvl5pPr>
            <a:lvl6pPr marL="2514600" marR="0" lvl="5" indent="-114300" algn="l" rtl="0">
              <a:lnSpc>
                <a:spcPct val="100000"/>
              </a:lnSpc>
              <a:spcBef>
                <a:spcPts val="360"/>
              </a:spcBef>
              <a:spcAft>
                <a:spcPts val="0"/>
              </a:spcAft>
              <a:buClr>
                <a:schemeClr val="dk1"/>
              </a:buClr>
              <a:buFont typeface="Arial"/>
              <a:buChar char="■"/>
              <a:defRPr sz="1800" b="0" i="0" u="none" strike="noStrike" cap="none">
                <a:solidFill>
                  <a:schemeClr val="dk1"/>
                </a:solidFill>
                <a:latin typeface="Arial"/>
                <a:ea typeface="Arial"/>
                <a:cs typeface="Arial"/>
                <a:sym typeface="Arial"/>
              </a:defRPr>
            </a:lvl6pPr>
            <a:lvl7pPr marL="2971800" marR="0" lvl="6" indent="-114300" algn="l" rtl="0">
              <a:lnSpc>
                <a:spcPct val="100000"/>
              </a:lnSpc>
              <a:spcBef>
                <a:spcPts val="360"/>
              </a:spcBef>
              <a:spcAft>
                <a:spcPts val="0"/>
              </a:spcAft>
              <a:buClr>
                <a:schemeClr val="dk1"/>
              </a:buClr>
              <a:buFont typeface="Arial"/>
              <a:buChar char="●"/>
              <a:defRPr sz="1800" b="0" i="0" u="none" strike="noStrike" cap="none">
                <a:solidFill>
                  <a:schemeClr val="dk1"/>
                </a:solidFill>
                <a:latin typeface="Arial"/>
                <a:ea typeface="Arial"/>
                <a:cs typeface="Arial"/>
                <a:sym typeface="Arial"/>
              </a:defRPr>
            </a:lvl7pPr>
            <a:lvl8pPr marL="3429000" marR="0" lvl="7" indent="-114300" algn="l" rtl="0">
              <a:lnSpc>
                <a:spcPct val="100000"/>
              </a:lnSpc>
              <a:spcBef>
                <a:spcPts val="360"/>
              </a:spcBef>
              <a:spcAft>
                <a:spcPts val="0"/>
              </a:spcAft>
              <a:buClr>
                <a:schemeClr val="dk1"/>
              </a:buClr>
              <a:buFont typeface="Arial"/>
              <a:buChar char="○"/>
              <a:defRPr sz="1800" b="0" i="0" u="none" strike="noStrike" cap="none">
                <a:solidFill>
                  <a:schemeClr val="dk1"/>
                </a:solidFill>
                <a:latin typeface="Arial"/>
                <a:ea typeface="Arial"/>
                <a:cs typeface="Arial"/>
                <a:sym typeface="Arial"/>
              </a:defRPr>
            </a:lvl8pPr>
            <a:lvl9pPr marL="3886200" marR="0" lvl="8" indent="-114300" algn="l" rtl="0">
              <a:lnSpc>
                <a:spcPct val="100000"/>
              </a:lnSpc>
              <a:spcBef>
                <a:spcPts val="360"/>
              </a:spcBef>
              <a:spcAft>
                <a:spcPts val="0"/>
              </a:spcAft>
              <a:buClr>
                <a:schemeClr val="dk1"/>
              </a:buClr>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www.compleatnaturalist.com/mall/BOOKS/finder_books.htm"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hyperlink" Target="http://harvardforest.fas.harvard.edu/sites/harvardforest.fas.harvard.edu/files/Tree%20Biomass%20Equations%202013.pdf"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3.xml"/><Relationship Id="rId5" Type="http://schemas.openxmlformats.org/officeDocument/2006/relationships/image" Target="../media/image23.png"/><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harvardforest.fas.harvard.edu/sites/harvardforest.fas.harvard.edu/files/schoolyard/Our%20Changing%20Forests-Rapp-Summer%20Presentation-2016.pdf"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2"/>
        <p:cNvGrpSpPr/>
        <p:nvPr/>
      </p:nvGrpSpPr>
      <p:grpSpPr>
        <a:xfrm>
          <a:off x="0" y="0"/>
          <a:ext cx="0" cy="0"/>
          <a:chOff x="0" y="0"/>
          <a:chExt cx="0" cy="0"/>
        </a:xfrm>
      </p:grpSpPr>
      <p:pic>
        <p:nvPicPr>
          <p:cNvPr id="33" name="Shape 33"/>
          <p:cNvPicPr preferRelativeResize="0"/>
          <p:nvPr/>
        </p:nvPicPr>
        <p:blipFill rotWithShape="1">
          <a:blip r:embed="rId3">
            <a:alphaModFix/>
          </a:blip>
          <a:srcRect/>
          <a:stretch/>
        </p:blipFill>
        <p:spPr>
          <a:xfrm>
            <a:off x="0" y="0"/>
            <a:ext cx="9144000" cy="5126536"/>
          </a:xfrm>
          <a:prstGeom prst="rect">
            <a:avLst/>
          </a:prstGeom>
          <a:noFill/>
          <a:ln>
            <a:noFill/>
          </a:ln>
        </p:spPr>
      </p:pic>
      <p:sp>
        <p:nvSpPr>
          <p:cNvPr id="34" name="Shape 34"/>
          <p:cNvSpPr txBox="1">
            <a:spLocks noGrp="1"/>
          </p:cNvSpPr>
          <p:nvPr>
            <p:ph type="ctrTitle"/>
          </p:nvPr>
        </p:nvSpPr>
        <p:spPr>
          <a:xfrm>
            <a:off x="762000" y="1809750"/>
            <a:ext cx="7772400" cy="1159856"/>
          </a:xfrm>
          <a:prstGeom prst="rect">
            <a:avLst/>
          </a:prstGeom>
          <a:noFill/>
          <a:ln>
            <a:noFill/>
          </a:ln>
        </p:spPr>
        <p:txBody>
          <a:bodyPr wrap="square" lIns="91425" tIns="91425" rIns="91425" bIns="91425" anchor="b" anchorCtr="0">
            <a:noAutofit/>
          </a:bodyPr>
          <a:lstStyle/>
          <a:p>
            <a:pPr marL="0" marR="0" lvl="0" indent="304800" algn="ctr" rtl="0">
              <a:lnSpc>
                <a:spcPct val="100000"/>
              </a:lnSpc>
              <a:spcBef>
                <a:spcPts val="0"/>
              </a:spcBef>
              <a:spcAft>
                <a:spcPts val="0"/>
              </a:spcAft>
              <a:buClr>
                <a:schemeClr val="dk1"/>
              </a:buClr>
              <a:buSzPct val="25000"/>
              <a:buFont typeface="Arial"/>
              <a:buNone/>
            </a:pPr>
            <a:r>
              <a:rPr lang="en" sz="4800" b="1" i="0" u="none" strike="noStrike" cap="none">
                <a:solidFill>
                  <a:schemeClr val="lt1"/>
                </a:solidFill>
                <a:latin typeface="Arial"/>
                <a:ea typeface="Arial"/>
                <a:cs typeface="Arial"/>
                <a:sym typeface="Arial"/>
              </a:rPr>
              <a:t>Harvard Forest Schoolyard Ecology</a:t>
            </a:r>
          </a:p>
        </p:txBody>
      </p:sp>
      <p:sp>
        <p:nvSpPr>
          <p:cNvPr id="35" name="Shape 35"/>
          <p:cNvSpPr txBox="1">
            <a:spLocks noGrp="1"/>
          </p:cNvSpPr>
          <p:nvPr>
            <p:ph type="subTitle" idx="1"/>
          </p:nvPr>
        </p:nvSpPr>
        <p:spPr>
          <a:xfrm>
            <a:off x="685800" y="2840052"/>
            <a:ext cx="7772400" cy="784737"/>
          </a:xfrm>
          <a:prstGeom prst="rect">
            <a:avLst/>
          </a:prstGeom>
          <a:noFill/>
          <a:ln>
            <a:noFill/>
          </a:ln>
        </p:spPr>
        <p:txBody>
          <a:bodyPr wrap="square" lIns="91425" tIns="91425" rIns="91425" bIns="91425" anchor="t" anchorCtr="0">
            <a:noAutofit/>
          </a:bodyPr>
          <a:lstStyle/>
          <a:p>
            <a:pPr marL="0" marR="0" lvl="0" indent="0" algn="ctr" rtl="0">
              <a:lnSpc>
                <a:spcPct val="100000"/>
              </a:lnSpc>
              <a:spcBef>
                <a:spcPts val="0"/>
              </a:spcBef>
              <a:spcAft>
                <a:spcPts val="0"/>
              </a:spcAft>
              <a:buClr>
                <a:schemeClr val="dk2"/>
              </a:buClr>
              <a:buSzPct val="25000"/>
              <a:buFont typeface="Arial"/>
              <a:buNone/>
            </a:pPr>
            <a:r>
              <a:rPr lang="en" sz="3000" b="0" i="0" u="none" strike="noStrike" cap="none">
                <a:solidFill>
                  <a:schemeClr val="lt1"/>
                </a:solidFill>
                <a:latin typeface="Arial"/>
                <a:ea typeface="Arial"/>
                <a:cs typeface="Arial"/>
                <a:sym typeface="Arial"/>
              </a:rPr>
              <a:t>Our Changing Forests</a:t>
            </a:r>
          </a:p>
          <a:p>
            <a:pPr marL="0" marR="0" lvl="0" indent="0" algn="ctr" rtl="0">
              <a:lnSpc>
                <a:spcPct val="100000"/>
              </a:lnSpc>
              <a:spcBef>
                <a:spcPts val="0"/>
              </a:spcBef>
              <a:spcAft>
                <a:spcPts val="0"/>
              </a:spcAft>
              <a:buClr>
                <a:schemeClr val="dk2"/>
              </a:buClr>
              <a:buSzPct val="25000"/>
              <a:buFont typeface="Arial"/>
              <a:buNone/>
            </a:pPr>
            <a:r>
              <a:rPr lang="en">
                <a:solidFill>
                  <a:schemeClr val="lt1"/>
                </a:solidFill>
              </a:rPr>
              <a:t>Experience of a HS teacher</a:t>
            </a:r>
          </a:p>
        </p:txBody>
      </p: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Shape 89"/>
          <p:cNvSpPr txBox="1">
            <a:spLocks noGrp="1"/>
          </p:cNvSpPr>
          <p:nvPr>
            <p:ph type="title"/>
          </p:nvPr>
        </p:nvSpPr>
        <p:spPr>
          <a:xfrm>
            <a:off x="457200" y="822703"/>
            <a:ext cx="8229600" cy="857400"/>
          </a:xfrm>
          <a:prstGeom prst="rect">
            <a:avLst/>
          </a:prstGeom>
        </p:spPr>
        <p:txBody>
          <a:bodyPr wrap="square" lIns="91425" tIns="91425" rIns="91425" bIns="91425" anchor="b" anchorCtr="0">
            <a:noAutofit/>
          </a:bodyPr>
          <a:lstStyle/>
          <a:p>
            <a:pPr lvl="0">
              <a:spcBef>
                <a:spcPts val="0"/>
              </a:spcBef>
              <a:buNone/>
            </a:pPr>
            <a:r>
              <a:rPr lang="en" sz="3000"/>
              <a:t>This is a screen-shot of part of the document I hand out to students to help them ID trees.</a:t>
            </a:r>
          </a:p>
        </p:txBody>
      </p:sp>
      <p:pic>
        <p:nvPicPr>
          <p:cNvPr id="90" name="Shape 90"/>
          <p:cNvPicPr preferRelativeResize="0"/>
          <p:nvPr/>
        </p:nvPicPr>
        <p:blipFill>
          <a:blip r:embed="rId3">
            <a:alphaModFix/>
          </a:blip>
          <a:stretch>
            <a:fillRect/>
          </a:stretch>
        </p:blipFill>
        <p:spPr>
          <a:xfrm>
            <a:off x="-49350" y="1543099"/>
            <a:ext cx="6401625" cy="359914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Shape 95"/>
          <p:cNvSpPr txBox="1">
            <a:spLocks noGrp="1"/>
          </p:cNvSpPr>
          <p:nvPr>
            <p:ph type="ctrTitle"/>
          </p:nvPr>
        </p:nvSpPr>
        <p:spPr>
          <a:xfrm>
            <a:off x="666750" y="4476750"/>
            <a:ext cx="8153399" cy="762000"/>
          </a:xfrm>
          <a:prstGeom prst="rect">
            <a:avLst/>
          </a:prstGeom>
          <a:noFill/>
          <a:ln>
            <a:noFill/>
          </a:ln>
        </p:spPr>
        <p:txBody>
          <a:bodyPr wrap="square" lIns="91425" tIns="91425" rIns="91425" bIns="91425" anchor="b" anchorCtr="0">
            <a:noAutofit/>
          </a:bodyPr>
          <a:lstStyle/>
          <a:p>
            <a:pPr marL="0" marR="0" lvl="0" indent="304800" algn="ctr" rtl="0">
              <a:lnSpc>
                <a:spcPct val="100000"/>
              </a:lnSpc>
              <a:spcBef>
                <a:spcPts val="0"/>
              </a:spcBef>
              <a:spcAft>
                <a:spcPts val="0"/>
              </a:spcAft>
              <a:buClr>
                <a:schemeClr val="dk1"/>
              </a:buClr>
              <a:buSzPct val="25000"/>
              <a:buFont typeface="Arial"/>
              <a:buNone/>
            </a:pPr>
            <a:r>
              <a:rPr lang="en" sz="2400" b="1" i="0" u="none" strike="noStrike" cap="none">
                <a:solidFill>
                  <a:schemeClr val="dk1"/>
                </a:solidFill>
                <a:latin typeface="Arial"/>
                <a:ea typeface="Arial"/>
                <a:cs typeface="Arial"/>
                <a:sym typeface="Arial"/>
              </a:rPr>
              <a:t>Dr. Albertine came out for the second time to help  introduce three classes of from 18 to 25 students, to the site. The ecologists are very helpful!</a:t>
            </a:r>
          </a:p>
        </p:txBody>
      </p:sp>
      <p:pic>
        <p:nvPicPr>
          <p:cNvPr id="96" name="Shape 96" descr="C:\Users\melanie\Desktop\photo.JPG"/>
          <p:cNvPicPr preferRelativeResize="0"/>
          <p:nvPr/>
        </p:nvPicPr>
        <p:blipFill rotWithShape="1">
          <a:blip r:embed="rId3">
            <a:alphaModFix/>
          </a:blip>
          <a:srcRect/>
          <a:stretch/>
        </p:blipFill>
        <p:spPr>
          <a:xfrm>
            <a:off x="85100" y="164525"/>
            <a:ext cx="4572000" cy="3581400"/>
          </a:xfrm>
          <a:prstGeom prst="rect">
            <a:avLst/>
          </a:prstGeom>
          <a:noFill/>
          <a:ln>
            <a:noFill/>
          </a:ln>
        </p:spPr>
      </p:pic>
      <p:pic>
        <p:nvPicPr>
          <p:cNvPr id="97" name="Shape 97" descr="C:\Users\melanie\Desktop\photo (1).JPG"/>
          <p:cNvPicPr preferRelativeResize="0"/>
          <p:nvPr/>
        </p:nvPicPr>
        <p:blipFill rotWithShape="1">
          <a:blip r:embed="rId4">
            <a:alphaModFix/>
          </a:blip>
          <a:srcRect/>
          <a:stretch/>
        </p:blipFill>
        <p:spPr>
          <a:xfrm>
            <a:off x="4572000" y="164522"/>
            <a:ext cx="4445000" cy="3788352"/>
          </a:xfrm>
          <a:prstGeom prst="rect">
            <a:avLst/>
          </a:prstGeom>
          <a:noFill/>
          <a:ln>
            <a:noFill/>
          </a:ln>
        </p:spPr>
      </p:pic>
    </p:spTree>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Shape 102"/>
          <p:cNvSpPr txBox="1">
            <a:spLocks noGrp="1"/>
          </p:cNvSpPr>
          <p:nvPr>
            <p:ph type="ctrTitle"/>
          </p:nvPr>
        </p:nvSpPr>
        <p:spPr>
          <a:xfrm>
            <a:off x="1143000" y="4400550"/>
            <a:ext cx="7772400" cy="626398"/>
          </a:xfrm>
          <a:prstGeom prst="rect">
            <a:avLst/>
          </a:prstGeom>
          <a:noFill/>
          <a:ln>
            <a:noFill/>
          </a:ln>
        </p:spPr>
        <p:txBody>
          <a:bodyPr wrap="square" lIns="91425" tIns="91425" rIns="91425" bIns="91425" anchor="b" anchorCtr="0">
            <a:noAutofit/>
          </a:bodyPr>
          <a:lstStyle/>
          <a:p>
            <a:pPr marL="0" marR="0" lvl="0" indent="304800" algn="l" rtl="0">
              <a:lnSpc>
                <a:spcPct val="100000"/>
              </a:lnSpc>
              <a:spcBef>
                <a:spcPts val="0"/>
              </a:spcBef>
              <a:spcAft>
                <a:spcPts val="0"/>
              </a:spcAft>
              <a:buClr>
                <a:schemeClr val="dk1"/>
              </a:buClr>
              <a:buSzPct val="25000"/>
              <a:buFont typeface="Arial"/>
              <a:buNone/>
            </a:pPr>
            <a:r>
              <a:rPr lang="en" sz="2400" b="1" i="0" u="none" strike="noStrike" cap="none">
                <a:solidFill>
                  <a:schemeClr val="dk1"/>
                </a:solidFill>
                <a:latin typeface="Arial"/>
                <a:ea typeface="Arial"/>
                <a:cs typeface="Arial"/>
                <a:sym typeface="Arial"/>
              </a:rPr>
              <a:t>Students worked in groups of 3. They each had clipboards, id books, and shared the dbh tape and dbh stick.</a:t>
            </a:r>
          </a:p>
        </p:txBody>
      </p:sp>
      <p:pic>
        <p:nvPicPr>
          <p:cNvPr id="103" name="Shape 103"/>
          <p:cNvPicPr preferRelativeResize="0"/>
          <p:nvPr/>
        </p:nvPicPr>
        <p:blipFill rotWithShape="1">
          <a:blip r:embed="rId3">
            <a:alphaModFix/>
          </a:blip>
          <a:srcRect/>
          <a:stretch/>
        </p:blipFill>
        <p:spPr>
          <a:xfrm>
            <a:off x="2438400" y="285750"/>
            <a:ext cx="4572000" cy="3276600"/>
          </a:xfrm>
          <a:prstGeom prst="rect">
            <a:avLst/>
          </a:prstGeom>
          <a:noFill/>
          <a:ln>
            <a:noFill/>
          </a:ln>
        </p:spPr>
      </p:pic>
    </p:spTree>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Shape 108"/>
          <p:cNvSpPr txBox="1">
            <a:spLocks noGrp="1"/>
          </p:cNvSpPr>
          <p:nvPr>
            <p:ph type="title"/>
          </p:nvPr>
        </p:nvSpPr>
        <p:spPr>
          <a:xfrm>
            <a:off x="457200" y="205978"/>
            <a:ext cx="8229600" cy="857250"/>
          </a:xfrm>
          <a:prstGeom prst="rect">
            <a:avLst/>
          </a:prstGeom>
          <a:noFill/>
          <a:ln>
            <a:noFill/>
          </a:ln>
        </p:spPr>
        <p:txBody>
          <a:bodyPr wrap="square" lIns="91425" tIns="91425" rIns="91425" bIns="91425" anchor="b" anchorCtr="0">
            <a:noAutofit/>
          </a:bodyPr>
          <a:lstStyle/>
          <a:p>
            <a:pPr marL="0" marR="0" lvl="0" indent="0" algn="ctr" rtl="0">
              <a:lnSpc>
                <a:spcPct val="100000"/>
              </a:lnSpc>
              <a:spcBef>
                <a:spcPts val="0"/>
              </a:spcBef>
              <a:spcAft>
                <a:spcPts val="0"/>
              </a:spcAft>
              <a:buClr>
                <a:schemeClr val="dk1"/>
              </a:buClr>
              <a:buSzPct val="25000"/>
              <a:buFont typeface="Arial"/>
              <a:buNone/>
            </a:pPr>
            <a:r>
              <a:rPr lang="en" sz="3600" b="1" i="0" u="none" strike="noStrike" cap="none">
                <a:solidFill>
                  <a:schemeClr val="dk1"/>
                </a:solidFill>
                <a:latin typeface="Arial"/>
                <a:ea typeface="Arial"/>
                <a:cs typeface="Arial"/>
                <a:sym typeface="Arial"/>
              </a:rPr>
              <a:t>Identifying Trees</a:t>
            </a:r>
          </a:p>
        </p:txBody>
      </p:sp>
      <p:sp>
        <p:nvSpPr>
          <p:cNvPr id="109" name="Shape 109"/>
          <p:cNvSpPr txBox="1">
            <a:spLocks noGrp="1"/>
          </p:cNvSpPr>
          <p:nvPr>
            <p:ph type="body" idx="1"/>
          </p:nvPr>
        </p:nvSpPr>
        <p:spPr>
          <a:xfrm>
            <a:off x="3886200" y="983601"/>
            <a:ext cx="4772024" cy="1058679"/>
          </a:xfrm>
          <a:prstGeom prst="rect">
            <a:avLst/>
          </a:prstGeom>
          <a:noFill/>
          <a:ln>
            <a:noFill/>
          </a:ln>
        </p:spPr>
        <p:txBody>
          <a:bodyPr wrap="square" lIns="91425" tIns="91425" rIns="91425" bIns="91425" anchor="t" anchorCtr="0">
            <a:noAutofit/>
          </a:bodyPr>
          <a:lstStyle/>
          <a:p>
            <a:pPr marL="0" marR="0" lvl="0" indent="0" algn="l" rtl="0">
              <a:lnSpc>
                <a:spcPct val="100000"/>
              </a:lnSpc>
              <a:spcBef>
                <a:spcPts val="0"/>
              </a:spcBef>
              <a:spcAft>
                <a:spcPts val="0"/>
              </a:spcAft>
              <a:buClr>
                <a:srgbClr val="000000"/>
              </a:buClr>
              <a:buSzPct val="25000"/>
              <a:buFont typeface="Calibri"/>
              <a:buNone/>
            </a:pPr>
            <a:r>
              <a:rPr lang="en" sz="2400" b="0" i="0" u="none" strike="noStrike" cap="none">
                <a:solidFill>
                  <a:srgbClr val="000000"/>
                </a:solidFill>
                <a:latin typeface="Calibri"/>
                <a:ea typeface="Calibri"/>
                <a:cs typeface="Calibri"/>
                <a:sym typeface="Calibri"/>
              </a:rPr>
              <a:t>Includes native and commonly introduced trees of the U.S. and Canada east of the Rockies and north of Florida. </a:t>
            </a:r>
          </a:p>
          <a:p>
            <a:pPr marL="0" marR="0" lvl="0" indent="0" algn="l" rtl="0">
              <a:lnSpc>
                <a:spcPct val="100000"/>
              </a:lnSpc>
              <a:spcBef>
                <a:spcPts val="0"/>
              </a:spcBef>
              <a:spcAft>
                <a:spcPts val="0"/>
              </a:spcAft>
              <a:buClr>
                <a:schemeClr val="dk1"/>
              </a:buClr>
              <a:buSzPct val="25000"/>
              <a:buFont typeface="Arial"/>
              <a:buNone/>
            </a:pP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ct val="25000"/>
              <a:buFont typeface="Calibri"/>
              <a:buNone/>
            </a:pPr>
            <a:r>
              <a:rPr lang="en" sz="1800" b="0" i="0" u="none" strike="noStrike" cap="none">
                <a:solidFill>
                  <a:srgbClr val="000000"/>
                </a:solidFill>
                <a:latin typeface="Calibri"/>
                <a:ea typeface="Calibri"/>
                <a:cs typeface="Calibri"/>
                <a:sym typeface="Calibri"/>
              </a:rPr>
              <a:t>By May Theilgaard Watts.</a:t>
            </a:r>
          </a:p>
          <a:p>
            <a:pPr marL="0" marR="0" lvl="0" indent="0" algn="l" rtl="0">
              <a:lnSpc>
                <a:spcPct val="100000"/>
              </a:lnSpc>
              <a:spcBef>
                <a:spcPts val="0"/>
              </a:spcBef>
              <a:spcAft>
                <a:spcPts val="0"/>
              </a:spcAft>
              <a:buClr>
                <a:srgbClr val="000000"/>
              </a:buClr>
              <a:buSzPct val="25000"/>
              <a:buFont typeface="Calibri"/>
              <a:buNone/>
            </a:pPr>
            <a:r>
              <a:rPr lang="en" sz="1800" b="0" i="0" u="sng" strike="noStrike" cap="none">
                <a:solidFill>
                  <a:schemeClr val="hlink"/>
                </a:solidFill>
                <a:latin typeface="Calibri"/>
                <a:ea typeface="Calibri"/>
                <a:cs typeface="Calibri"/>
                <a:sym typeface="Calibri"/>
                <a:hlinkClick r:id="rId3"/>
              </a:rPr>
              <a:t>Website for the "Finder Series" of Dichotomous Keys</a:t>
            </a:r>
          </a:p>
          <a:p>
            <a:pPr marL="342900" marR="0" lvl="0" indent="-152400" algn="l" rtl="0">
              <a:lnSpc>
                <a:spcPct val="100000"/>
              </a:lnSpc>
              <a:spcBef>
                <a:spcPts val="600"/>
              </a:spcBef>
              <a:spcAft>
                <a:spcPts val="0"/>
              </a:spcAft>
              <a:buClr>
                <a:schemeClr val="dk1"/>
              </a:buClr>
              <a:buSzPct val="25000"/>
              <a:buFont typeface="Arial"/>
              <a:buNone/>
            </a:pPr>
            <a:endParaRPr sz="3000" b="0" i="0" u="none" strike="noStrike" cap="none">
              <a:solidFill>
                <a:schemeClr val="dk1"/>
              </a:solidFill>
              <a:latin typeface="Arial"/>
              <a:ea typeface="Arial"/>
              <a:cs typeface="Arial"/>
              <a:sym typeface="Arial"/>
            </a:endParaRPr>
          </a:p>
        </p:txBody>
      </p:sp>
      <p:pic>
        <p:nvPicPr>
          <p:cNvPr id="110" name="Shape 110"/>
          <p:cNvPicPr preferRelativeResize="0"/>
          <p:nvPr/>
        </p:nvPicPr>
        <p:blipFill rotWithShape="1">
          <a:blip r:embed="rId4">
            <a:alphaModFix/>
          </a:blip>
          <a:srcRect/>
          <a:stretch/>
        </p:blipFill>
        <p:spPr>
          <a:xfrm>
            <a:off x="304800" y="971550"/>
            <a:ext cx="3457574" cy="2356099"/>
          </a:xfrm>
          <a:prstGeom prst="rect">
            <a:avLst/>
          </a:prstGeom>
          <a:noFill/>
          <a:ln>
            <a:noFill/>
          </a:ln>
        </p:spPr>
      </p:pic>
      <p:sp>
        <p:nvSpPr>
          <p:cNvPr id="111" name="Shape 111"/>
          <p:cNvSpPr/>
          <p:nvPr/>
        </p:nvSpPr>
        <p:spPr>
          <a:xfrm>
            <a:off x="533400" y="3638550"/>
            <a:ext cx="8229600" cy="954106"/>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 sz="2800" b="0" i="0" u="none" strike="noStrike" cap="none">
                <a:solidFill>
                  <a:srgbClr val="000000"/>
                </a:solidFill>
                <a:latin typeface="Arial"/>
                <a:ea typeface="Arial"/>
                <a:cs typeface="Arial"/>
                <a:sym typeface="Arial"/>
              </a:rPr>
              <a:t>I recommend this inexpensive pocket dichotomous key. Students find these keys easy to use.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pic>
        <p:nvPicPr>
          <p:cNvPr id="116" name="Shape 116"/>
          <p:cNvPicPr preferRelativeResize="0"/>
          <p:nvPr/>
        </p:nvPicPr>
        <p:blipFill rotWithShape="1">
          <a:blip r:embed="rId3">
            <a:alphaModFix/>
          </a:blip>
          <a:srcRect/>
          <a:stretch/>
        </p:blipFill>
        <p:spPr>
          <a:xfrm>
            <a:off x="1143000" y="134550"/>
            <a:ext cx="6678598" cy="5008949"/>
          </a:xfrm>
          <a:prstGeom prst="rect">
            <a:avLst/>
          </a:prstGeom>
          <a:noFill/>
          <a:ln>
            <a:noFill/>
          </a:ln>
        </p:spPr>
      </p:pic>
    </p:spTree>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p:nvPr/>
        </p:nvSpPr>
        <p:spPr>
          <a:xfrm>
            <a:off x="5710335" y="3069771"/>
            <a:ext cx="1001854" cy="849085"/>
          </a:xfrm>
          <a:custGeom>
            <a:avLst/>
            <a:gdLst/>
            <a:ahLst/>
            <a:cxnLst/>
            <a:rect l="0" t="0" r="0" b="0"/>
            <a:pathLst>
              <a:path w="120000" h="120000" extrusionOk="0">
                <a:moveTo>
                  <a:pt x="82702" y="26373"/>
                </a:moveTo>
                <a:cubicBezTo>
                  <a:pt x="81212" y="23956"/>
                  <a:pt x="78477" y="17776"/>
                  <a:pt x="75996" y="15824"/>
                </a:cubicBezTo>
                <a:cubicBezTo>
                  <a:pt x="74610" y="14733"/>
                  <a:pt x="73016" y="14065"/>
                  <a:pt x="71526" y="13186"/>
                </a:cubicBezTo>
                <a:cubicBezTo>
                  <a:pt x="66222" y="6929"/>
                  <a:pt x="69055" y="8698"/>
                  <a:pt x="63703" y="6593"/>
                </a:cubicBezTo>
                <a:cubicBezTo>
                  <a:pt x="62958" y="5714"/>
                  <a:pt x="62371" y="4595"/>
                  <a:pt x="61467" y="3956"/>
                </a:cubicBezTo>
                <a:cubicBezTo>
                  <a:pt x="60457" y="3240"/>
                  <a:pt x="59247" y="3019"/>
                  <a:pt x="58115" y="2637"/>
                </a:cubicBezTo>
                <a:cubicBezTo>
                  <a:pt x="52845" y="860"/>
                  <a:pt x="52153" y="1067"/>
                  <a:pt x="45821" y="0"/>
                </a:cubicBezTo>
                <a:cubicBezTo>
                  <a:pt x="42096" y="439"/>
                  <a:pt x="38325" y="504"/>
                  <a:pt x="34645" y="1318"/>
                </a:cubicBezTo>
                <a:cubicBezTo>
                  <a:pt x="32329" y="1831"/>
                  <a:pt x="27939" y="3956"/>
                  <a:pt x="27939" y="3956"/>
                </a:cubicBezTo>
                <a:cubicBezTo>
                  <a:pt x="26822" y="5274"/>
                  <a:pt x="25801" y="6718"/>
                  <a:pt x="24587" y="7912"/>
                </a:cubicBezTo>
                <a:cubicBezTo>
                  <a:pt x="21101" y="11339"/>
                  <a:pt x="21600" y="9349"/>
                  <a:pt x="18999" y="13186"/>
                </a:cubicBezTo>
                <a:cubicBezTo>
                  <a:pt x="18160" y="14424"/>
                  <a:pt x="17638" y="15939"/>
                  <a:pt x="16763" y="17142"/>
                </a:cubicBezTo>
                <a:cubicBezTo>
                  <a:pt x="13150" y="22117"/>
                  <a:pt x="12895" y="21944"/>
                  <a:pt x="8940" y="25054"/>
                </a:cubicBezTo>
                <a:cubicBezTo>
                  <a:pt x="8195" y="28131"/>
                  <a:pt x="7632" y="31278"/>
                  <a:pt x="6705" y="34285"/>
                </a:cubicBezTo>
                <a:cubicBezTo>
                  <a:pt x="6136" y="36133"/>
                  <a:pt x="5089" y="37735"/>
                  <a:pt x="4470" y="39560"/>
                </a:cubicBezTo>
                <a:cubicBezTo>
                  <a:pt x="3595" y="42141"/>
                  <a:pt x="2980" y="44835"/>
                  <a:pt x="2235" y="47472"/>
                </a:cubicBezTo>
                <a:lnTo>
                  <a:pt x="1117" y="51428"/>
                </a:lnTo>
                <a:lnTo>
                  <a:pt x="0" y="55384"/>
                </a:lnTo>
                <a:cubicBezTo>
                  <a:pt x="372" y="65934"/>
                  <a:pt x="129" y="76538"/>
                  <a:pt x="1117" y="87033"/>
                </a:cubicBezTo>
                <a:cubicBezTo>
                  <a:pt x="1265" y="88608"/>
                  <a:pt x="2752" y="89571"/>
                  <a:pt x="3352" y="90989"/>
                </a:cubicBezTo>
                <a:cubicBezTo>
                  <a:pt x="3879" y="92232"/>
                  <a:pt x="4184" y="93596"/>
                  <a:pt x="4470" y="94945"/>
                </a:cubicBezTo>
                <a:cubicBezTo>
                  <a:pt x="4646" y="95776"/>
                  <a:pt x="6132" y="105460"/>
                  <a:pt x="6705" y="106813"/>
                </a:cubicBezTo>
                <a:cubicBezTo>
                  <a:pt x="7176" y="107925"/>
                  <a:pt x="8118" y="108673"/>
                  <a:pt x="8940" y="109450"/>
                </a:cubicBezTo>
                <a:cubicBezTo>
                  <a:pt x="14278" y="114489"/>
                  <a:pt x="10137" y="110156"/>
                  <a:pt x="15646" y="113406"/>
                </a:cubicBezTo>
                <a:cubicBezTo>
                  <a:pt x="16847" y="114115"/>
                  <a:pt x="17797" y="115335"/>
                  <a:pt x="18999" y="116043"/>
                </a:cubicBezTo>
                <a:cubicBezTo>
                  <a:pt x="28253" y="121503"/>
                  <a:pt x="16096" y="112441"/>
                  <a:pt x="25704" y="120000"/>
                </a:cubicBezTo>
                <a:cubicBezTo>
                  <a:pt x="33155" y="119560"/>
                  <a:pt x="40624" y="119443"/>
                  <a:pt x="48056" y="118681"/>
                </a:cubicBezTo>
                <a:cubicBezTo>
                  <a:pt x="49230" y="118560"/>
                  <a:pt x="50235" y="117469"/>
                  <a:pt x="51409" y="117362"/>
                </a:cubicBezTo>
                <a:cubicBezTo>
                  <a:pt x="59960" y="116586"/>
                  <a:pt x="68546" y="116483"/>
                  <a:pt x="77114" y="116043"/>
                </a:cubicBezTo>
                <a:cubicBezTo>
                  <a:pt x="78232" y="115164"/>
                  <a:pt x="79134" y="113603"/>
                  <a:pt x="80467" y="113406"/>
                </a:cubicBezTo>
                <a:cubicBezTo>
                  <a:pt x="114268" y="108421"/>
                  <a:pt x="95129" y="115551"/>
                  <a:pt x="107289" y="110769"/>
                </a:cubicBezTo>
                <a:cubicBezTo>
                  <a:pt x="108779" y="109011"/>
                  <a:pt x="111093" y="107853"/>
                  <a:pt x="111760" y="105494"/>
                </a:cubicBezTo>
                <a:cubicBezTo>
                  <a:pt x="112132" y="104175"/>
                  <a:pt x="112350" y="102781"/>
                  <a:pt x="112877" y="101538"/>
                </a:cubicBezTo>
                <a:cubicBezTo>
                  <a:pt x="114226" y="98356"/>
                  <a:pt x="116691" y="94128"/>
                  <a:pt x="118465" y="90989"/>
                </a:cubicBezTo>
                <a:cubicBezTo>
                  <a:pt x="120301" y="84490"/>
                  <a:pt x="120711" y="84881"/>
                  <a:pt x="118465" y="75164"/>
                </a:cubicBezTo>
                <a:cubicBezTo>
                  <a:pt x="118188" y="73965"/>
                  <a:pt x="116975" y="73406"/>
                  <a:pt x="116230" y="72527"/>
                </a:cubicBezTo>
                <a:cubicBezTo>
                  <a:pt x="115397" y="69580"/>
                  <a:pt x="114260" y="63240"/>
                  <a:pt x="111760" y="60659"/>
                </a:cubicBezTo>
                <a:cubicBezTo>
                  <a:pt x="109738" y="58572"/>
                  <a:pt x="105054" y="55384"/>
                  <a:pt x="105054" y="55384"/>
                </a:cubicBezTo>
                <a:cubicBezTo>
                  <a:pt x="104681" y="54065"/>
                  <a:pt x="104769" y="52411"/>
                  <a:pt x="103936" y="51428"/>
                </a:cubicBezTo>
                <a:cubicBezTo>
                  <a:pt x="103103" y="50445"/>
                  <a:pt x="101594" y="50825"/>
                  <a:pt x="100584" y="50109"/>
                </a:cubicBezTo>
                <a:cubicBezTo>
                  <a:pt x="92913" y="44679"/>
                  <a:pt x="104493" y="49889"/>
                  <a:pt x="94996" y="46153"/>
                </a:cubicBezTo>
                <a:cubicBezTo>
                  <a:pt x="92388" y="36923"/>
                  <a:pt x="94996" y="39120"/>
                  <a:pt x="89408" y="36923"/>
                </a:cubicBezTo>
                <a:cubicBezTo>
                  <a:pt x="87635" y="30648"/>
                  <a:pt x="89533" y="34667"/>
                  <a:pt x="84937" y="30329"/>
                </a:cubicBezTo>
                <a:cubicBezTo>
                  <a:pt x="84114" y="29553"/>
                  <a:pt x="84192" y="28791"/>
                  <a:pt x="82702" y="26373"/>
                </a:cubicBezTo>
                <a:close/>
              </a:path>
            </a:pathLst>
          </a:custGeom>
          <a:solidFill>
            <a:schemeClr val="accent1"/>
          </a:solidFill>
          <a:ln w="25400" cap="flat" cmpd="sng">
            <a:solidFill>
              <a:srgbClr val="2A5E87"/>
            </a:solidFill>
            <a:prstDash val="solid"/>
            <a:round/>
            <a:headEnd type="none" w="med" len="med"/>
            <a:tailEnd type="none" w="med" len="med"/>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pic>
        <p:nvPicPr>
          <p:cNvPr id="122" name="Shape 122"/>
          <p:cNvPicPr preferRelativeResize="0"/>
          <p:nvPr/>
        </p:nvPicPr>
        <p:blipFill rotWithShape="1">
          <a:blip r:embed="rId3">
            <a:alphaModFix/>
          </a:blip>
          <a:srcRect/>
          <a:stretch/>
        </p:blipFill>
        <p:spPr>
          <a:xfrm>
            <a:off x="457200" y="4277"/>
            <a:ext cx="4444097" cy="5760720"/>
          </a:xfrm>
          <a:prstGeom prst="rect">
            <a:avLst/>
          </a:prstGeom>
          <a:noFill/>
          <a:ln>
            <a:noFill/>
          </a:ln>
        </p:spPr>
      </p:pic>
      <p:pic>
        <p:nvPicPr>
          <p:cNvPr id="123" name="Shape 123"/>
          <p:cNvPicPr preferRelativeResize="0"/>
          <p:nvPr/>
        </p:nvPicPr>
        <p:blipFill rotWithShape="1">
          <a:blip r:embed="rId4">
            <a:alphaModFix/>
          </a:blip>
          <a:srcRect/>
          <a:stretch/>
        </p:blipFill>
        <p:spPr>
          <a:xfrm>
            <a:off x="5052607" y="57150"/>
            <a:ext cx="4091391" cy="5303520"/>
          </a:xfrm>
          <a:prstGeom prst="rect">
            <a:avLst/>
          </a:prstGeom>
          <a:noFill/>
          <a:ln>
            <a:noFill/>
          </a:ln>
        </p:spPr>
      </p:pic>
      <p:sp>
        <p:nvSpPr>
          <p:cNvPr id="124" name="Shape 124"/>
          <p:cNvSpPr/>
          <p:nvPr/>
        </p:nvSpPr>
        <p:spPr>
          <a:xfrm>
            <a:off x="5878285" y="3731746"/>
            <a:ext cx="774441" cy="19158"/>
          </a:xfrm>
          <a:custGeom>
            <a:avLst/>
            <a:gdLst/>
            <a:ahLst/>
            <a:cxnLst/>
            <a:rect l="0" t="0" r="0" b="0"/>
            <a:pathLst>
              <a:path w="120000" h="120000" extrusionOk="0">
                <a:moveTo>
                  <a:pt x="0" y="120000"/>
                </a:moveTo>
                <a:lnTo>
                  <a:pt x="62168" y="61562"/>
                </a:lnTo>
                <a:cubicBezTo>
                  <a:pt x="87945" y="21489"/>
                  <a:pt x="62416" y="-54209"/>
                  <a:pt x="88192" y="61562"/>
                </a:cubicBezTo>
                <a:cubicBezTo>
                  <a:pt x="114211" y="-4171"/>
                  <a:pt x="103599" y="3119"/>
                  <a:pt x="120000" y="3119"/>
                </a:cubicBezTo>
              </a:path>
            </a:pathLst>
          </a:custGeom>
          <a:noFill/>
          <a:ln w="25400" cap="flat" cmpd="sng">
            <a:solidFill>
              <a:srgbClr val="2A5E87"/>
            </a:solidFill>
            <a:prstDash val="solid"/>
            <a:round/>
            <a:headEnd type="none" w="med" len="med"/>
            <a:tailEnd type="none" w="med" len="med"/>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125" name="Shape 125"/>
          <p:cNvSpPr/>
          <p:nvPr/>
        </p:nvSpPr>
        <p:spPr>
          <a:xfrm>
            <a:off x="5868955" y="4413380"/>
            <a:ext cx="671803" cy="39508"/>
          </a:xfrm>
          <a:custGeom>
            <a:avLst/>
            <a:gdLst/>
            <a:ahLst/>
            <a:cxnLst/>
            <a:rect l="0" t="0" r="0" b="0"/>
            <a:pathLst>
              <a:path w="120000" h="120000" extrusionOk="0">
                <a:moveTo>
                  <a:pt x="0" y="56680"/>
                </a:moveTo>
                <a:cubicBezTo>
                  <a:pt x="2777" y="75572"/>
                  <a:pt x="5350" y="109460"/>
                  <a:pt x="8333" y="113360"/>
                </a:cubicBezTo>
                <a:cubicBezTo>
                  <a:pt x="32296" y="144702"/>
                  <a:pt x="11813" y="56470"/>
                  <a:pt x="31666" y="28338"/>
                </a:cubicBezTo>
                <a:lnTo>
                  <a:pt x="51666" y="0"/>
                </a:lnTo>
                <a:cubicBezTo>
                  <a:pt x="57833" y="9531"/>
                  <a:pt x="76047" y="34155"/>
                  <a:pt x="83333" y="56680"/>
                </a:cubicBezTo>
                <a:cubicBezTo>
                  <a:pt x="85061" y="62022"/>
                  <a:pt x="86666" y="75572"/>
                  <a:pt x="88333" y="85018"/>
                </a:cubicBezTo>
                <a:lnTo>
                  <a:pt x="100000" y="56680"/>
                </a:lnTo>
                <a:cubicBezTo>
                  <a:pt x="104991" y="46070"/>
                  <a:pt x="110037" y="42401"/>
                  <a:pt x="114999" y="28338"/>
                </a:cubicBezTo>
                <a:cubicBezTo>
                  <a:pt x="116732" y="23427"/>
                  <a:pt x="120000" y="0"/>
                  <a:pt x="120000" y="0"/>
                </a:cubicBezTo>
              </a:path>
            </a:pathLst>
          </a:custGeom>
          <a:noFill/>
          <a:ln w="25400" cap="flat" cmpd="sng">
            <a:solidFill>
              <a:srgbClr val="2A5E87"/>
            </a:solidFill>
            <a:prstDash val="solid"/>
            <a:round/>
            <a:headEnd type="none" w="med" len="med"/>
            <a:tailEnd type="none" w="med" len="med"/>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126" name="Shape 126"/>
          <p:cNvSpPr txBox="1"/>
          <p:nvPr/>
        </p:nvSpPr>
        <p:spPr>
          <a:xfrm>
            <a:off x="5334000" y="4629150"/>
            <a:ext cx="2895600" cy="307777"/>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 sz="1400" b="0" i="0" u="none" strike="noStrike" cap="none">
                <a:solidFill>
                  <a:srgbClr val="000000"/>
                </a:solidFill>
                <a:latin typeface="Arial"/>
                <a:ea typeface="Arial"/>
                <a:cs typeface="Arial"/>
                <a:sym typeface="Arial"/>
              </a:rPr>
              <a:t>**Note student left out information</a:t>
            </a:r>
          </a:p>
        </p:txBody>
      </p:sp>
      <p:sp>
        <p:nvSpPr>
          <p:cNvPr id="127" name="Shape 127"/>
          <p:cNvSpPr/>
          <p:nvPr/>
        </p:nvSpPr>
        <p:spPr>
          <a:xfrm>
            <a:off x="5439382" y="4384153"/>
            <a:ext cx="336529" cy="281152"/>
          </a:xfrm>
          <a:custGeom>
            <a:avLst/>
            <a:gdLst/>
            <a:ahLst/>
            <a:cxnLst/>
            <a:rect l="0" t="0" r="0" b="0"/>
            <a:pathLst>
              <a:path w="120000" h="120000" extrusionOk="0">
                <a:moveTo>
                  <a:pt x="6783" y="120000"/>
                </a:moveTo>
                <a:cubicBezTo>
                  <a:pt x="1203" y="103300"/>
                  <a:pt x="-3441" y="100672"/>
                  <a:pt x="3457" y="84158"/>
                </a:cubicBezTo>
                <a:cubicBezTo>
                  <a:pt x="4859" y="80800"/>
                  <a:pt x="7893" y="78848"/>
                  <a:pt x="10111" y="76193"/>
                </a:cubicBezTo>
                <a:cubicBezTo>
                  <a:pt x="11220" y="72210"/>
                  <a:pt x="11633" y="67845"/>
                  <a:pt x="13438" y="64246"/>
                </a:cubicBezTo>
                <a:cubicBezTo>
                  <a:pt x="15052" y="61026"/>
                  <a:pt x="17642" y="58626"/>
                  <a:pt x="20092" y="56280"/>
                </a:cubicBezTo>
                <a:cubicBezTo>
                  <a:pt x="31390" y="45462"/>
                  <a:pt x="34207" y="46666"/>
                  <a:pt x="50036" y="40351"/>
                </a:cubicBezTo>
                <a:lnTo>
                  <a:pt x="69999" y="32386"/>
                </a:lnTo>
                <a:lnTo>
                  <a:pt x="86635" y="28404"/>
                </a:lnTo>
                <a:cubicBezTo>
                  <a:pt x="117260" y="32069"/>
                  <a:pt x="128465" y="21570"/>
                  <a:pt x="113252" y="44333"/>
                </a:cubicBezTo>
                <a:cubicBezTo>
                  <a:pt x="111292" y="47265"/>
                  <a:pt x="108815" y="49643"/>
                  <a:pt x="106597" y="52298"/>
                </a:cubicBezTo>
                <a:cubicBezTo>
                  <a:pt x="105488" y="56281"/>
                  <a:pt x="103270" y="68443"/>
                  <a:pt x="103270" y="64246"/>
                </a:cubicBezTo>
                <a:cubicBezTo>
                  <a:pt x="103270" y="57477"/>
                  <a:pt x="104612" y="50671"/>
                  <a:pt x="106597" y="44333"/>
                </a:cubicBezTo>
                <a:cubicBezTo>
                  <a:pt x="108001" y="39852"/>
                  <a:pt x="111034" y="36368"/>
                  <a:pt x="113252" y="32386"/>
                </a:cubicBezTo>
                <a:cubicBezTo>
                  <a:pt x="111034" y="29731"/>
                  <a:pt x="108211" y="27640"/>
                  <a:pt x="106597" y="24421"/>
                </a:cubicBezTo>
                <a:cubicBezTo>
                  <a:pt x="104793" y="20821"/>
                  <a:pt x="105750" y="15442"/>
                  <a:pt x="103270" y="12474"/>
                </a:cubicBezTo>
                <a:cubicBezTo>
                  <a:pt x="100790" y="9505"/>
                  <a:pt x="96426" y="10369"/>
                  <a:pt x="93289" y="8491"/>
                </a:cubicBezTo>
                <a:cubicBezTo>
                  <a:pt x="89712" y="6351"/>
                  <a:pt x="86135" y="3911"/>
                  <a:pt x="83307" y="527"/>
                </a:cubicBezTo>
                <a:cubicBezTo>
                  <a:pt x="81554" y="-1571"/>
                  <a:pt x="87743" y="3181"/>
                  <a:pt x="89961" y="4509"/>
                </a:cubicBezTo>
              </a:path>
            </a:pathLst>
          </a:custGeom>
          <a:noFill/>
          <a:ln w="25400" cap="flat" cmpd="sng">
            <a:solidFill>
              <a:srgbClr val="2A5E87"/>
            </a:solidFill>
            <a:prstDash val="solid"/>
            <a:round/>
            <a:headEnd type="none" w="med" len="med"/>
            <a:tailEnd type="none" w="med" len="med"/>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128" name="Shape 128"/>
          <p:cNvSpPr/>
          <p:nvPr/>
        </p:nvSpPr>
        <p:spPr>
          <a:xfrm>
            <a:off x="5365101" y="3759901"/>
            <a:ext cx="440034" cy="886743"/>
          </a:xfrm>
          <a:custGeom>
            <a:avLst/>
            <a:gdLst/>
            <a:ahLst/>
            <a:cxnLst/>
            <a:rect l="0" t="0" r="0" b="0"/>
            <a:pathLst>
              <a:path w="120000" h="120000" extrusionOk="0">
                <a:moveTo>
                  <a:pt x="25445" y="119999"/>
                </a:moveTo>
                <a:cubicBezTo>
                  <a:pt x="22900" y="117895"/>
                  <a:pt x="20213" y="115831"/>
                  <a:pt x="17811" y="113686"/>
                </a:cubicBezTo>
                <a:cubicBezTo>
                  <a:pt x="15969" y="112041"/>
                  <a:pt x="14604" y="110270"/>
                  <a:pt x="12722" y="108635"/>
                </a:cubicBezTo>
                <a:cubicBezTo>
                  <a:pt x="11205" y="107318"/>
                  <a:pt x="9001" y="106205"/>
                  <a:pt x="7633" y="104847"/>
                </a:cubicBezTo>
                <a:cubicBezTo>
                  <a:pt x="1027" y="98291"/>
                  <a:pt x="9940" y="103467"/>
                  <a:pt x="0" y="98534"/>
                </a:cubicBezTo>
                <a:cubicBezTo>
                  <a:pt x="848" y="85907"/>
                  <a:pt x="1004" y="73264"/>
                  <a:pt x="2544" y="60653"/>
                </a:cubicBezTo>
                <a:cubicBezTo>
                  <a:pt x="2985" y="57042"/>
                  <a:pt x="7101" y="56130"/>
                  <a:pt x="10177" y="53077"/>
                </a:cubicBezTo>
                <a:cubicBezTo>
                  <a:pt x="26617" y="36762"/>
                  <a:pt x="4148" y="54941"/>
                  <a:pt x="22900" y="42976"/>
                </a:cubicBezTo>
                <a:cubicBezTo>
                  <a:pt x="27773" y="39867"/>
                  <a:pt x="42583" y="27807"/>
                  <a:pt x="45801" y="25298"/>
                </a:cubicBezTo>
                <a:cubicBezTo>
                  <a:pt x="47442" y="24018"/>
                  <a:pt x="48727" y="22583"/>
                  <a:pt x="50890" y="21510"/>
                </a:cubicBezTo>
                <a:cubicBezTo>
                  <a:pt x="56918" y="18519"/>
                  <a:pt x="62616" y="15362"/>
                  <a:pt x="71246" y="13934"/>
                </a:cubicBezTo>
                <a:lnTo>
                  <a:pt x="78879" y="12672"/>
                </a:lnTo>
                <a:cubicBezTo>
                  <a:pt x="81424" y="11830"/>
                  <a:pt x="83778" y="10825"/>
                  <a:pt x="86513" y="10146"/>
                </a:cubicBezTo>
                <a:cubicBezTo>
                  <a:pt x="88912" y="9551"/>
                  <a:pt x="91818" y="9544"/>
                  <a:pt x="94147" y="8884"/>
                </a:cubicBezTo>
                <a:cubicBezTo>
                  <a:pt x="115712" y="2768"/>
                  <a:pt x="94456" y="6728"/>
                  <a:pt x="111958" y="3833"/>
                </a:cubicBezTo>
                <a:cubicBezTo>
                  <a:pt x="113654" y="2991"/>
                  <a:pt x="117806" y="2437"/>
                  <a:pt x="117047" y="1307"/>
                </a:cubicBezTo>
                <a:cubicBezTo>
                  <a:pt x="116199" y="45"/>
                  <a:pt x="112016" y="368"/>
                  <a:pt x="109414" y="45"/>
                </a:cubicBezTo>
                <a:cubicBezTo>
                  <a:pt x="108591" y="-56"/>
                  <a:pt x="106869" y="45"/>
                  <a:pt x="106869" y="45"/>
                </a:cubicBezTo>
                <a:cubicBezTo>
                  <a:pt x="110940" y="1392"/>
                  <a:pt x="118913" y="3328"/>
                  <a:pt x="119592" y="6358"/>
                </a:cubicBezTo>
                <a:cubicBezTo>
                  <a:pt x="120161" y="8903"/>
                  <a:pt x="120695" y="15744"/>
                  <a:pt x="117047" y="13934"/>
                </a:cubicBezTo>
                <a:lnTo>
                  <a:pt x="117047" y="5095"/>
                </a:lnTo>
              </a:path>
            </a:pathLst>
          </a:custGeom>
          <a:noFill/>
          <a:ln w="25400" cap="flat" cmpd="sng">
            <a:solidFill>
              <a:srgbClr val="2A5E87"/>
            </a:solidFill>
            <a:prstDash val="solid"/>
            <a:round/>
            <a:headEnd type="none" w="med" len="med"/>
            <a:tailEnd type="none" w="med" len="med"/>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pic>
        <p:nvPicPr>
          <p:cNvPr id="133" name="Shape 133" descr="C:\Users\melanie\Desktop\photo 3.JPG"/>
          <p:cNvPicPr preferRelativeResize="0"/>
          <p:nvPr/>
        </p:nvPicPr>
        <p:blipFill rotWithShape="1">
          <a:blip r:embed="rId3">
            <a:alphaModFix/>
          </a:blip>
          <a:srcRect/>
          <a:stretch/>
        </p:blipFill>
        <p:spPr>
          <a:xfrm>
            <a:off x="2126752" y="863029"/>
            <a:ext cx="4787756" cy="3667873"/>
          </a:xfrm>
          <a:prstGeom prst="rect">
            <a:avLst/>
          </a:prstGeom>
          <a:noFill/>
          <a:ln>
            <a:noFill/>
          </a:ln>
        </p:spPr>
      </p:pic>
      <p:sp>
        <p:nvSpPr>
          <p:cNvPr id="134" name="Shape 134"/>
          <p:cNvSpPr txBox="1"/>
          <p:nvPr/>
        </p:nvSpPr>
        <p:spPr>
          <a:xfrm>
            <a:off x="533400" y="590550"/>
            <a:ext cx="2666999" cy="400109"/>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 sz="2000" b="0" i="0" u="none" strike="noStrike" cap="none">
                <a:solidFill>
                  <a:srgbClr val="000000"/>
                </a:solidFill>
                <a:latin typeface="Arial"/>
                <a:ea typeface="Arial"/>
                <a:cs typeface="Arial"/>
                <a:sym typeface="Arial"/>
              </a:rPr>
              <a:t>Beaver sign in plot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pic>
        <p:nvPicPr>
          <p:cNvPr id="140" name="Shape 140"/>
          <p:cNvPicPr preferRelativeResize="0"/>
          <p:nvPr/>
        </p:nvPicPr>
        <p:blipFill rotWithShape="1">
          <a:blip r:embed="rId3">
            <a:alphaModFix/>
          </a:blip>
          <a:srcRect/>
          <a:stretch/>
        </p:blipFill>
        <p:spPr>
          <a:xfrm>
            <a:off x="2035995" y="1"/>
            <a:ext cx="4190144" cy="5870954"/>
          </a:xfrm>
          <a:prstGeom prst="rect">
            <a:avLst/>
          </a:prstGeom>
          <a:noFill/>
          <a:ln>
            <a:noFill/>
          </a:ln>
        </p:spPr>
      </p:pic>
    </p:spTree>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Shape 145"/>
          <p:cNvSpPr txBox="1"/>
          <p:nvPr/>
        </p:nvSpPr>
        <p:spPr>
          <a:xfrm>
            <a:off x="1524000" y="133350"/>
            <a:ext cx="6858000" cy="1323439"/>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 sz="2000" b="0" i="0" u="none" strike="noStrike" cap="none">
                <a:solidFill>
                  <a:srgbClr val="000000"/>
                </a:solidFill>
                <a:latin typeface="Arial"/>
                <a:ea typeface="Arial"/>
                <a:cs typeface="Arial"/>
                <a:sym typeface="Arial"/>
              </a:rPr>
              <a:t>Students can use graphing tools on the Harvard website to compare basal area, stand density and carbon biomass after data has been submitted.</a:t>
            </a:r>
          </a:p>
          <a:p>
            <a:pPr marL="0" marR="0" lvl="0" indent="0" algn="l" rtl="0">
              <a:lnSpc>
                <a:spcPct val="100000"/>
              </a:lnSpc>
              <a:spcBef>
                <a:spcPts val="0"/>
              </a:spcBef>
              <a:spcAft>
                <a:spcPts val="0"/>
              </a:spcAft>
              <a:buClr>
                <a:srgbClr val="000000"/>
              </a:buClr>
              <a:buSzPct val="25000"/>
              <a:buFont typeface="Arial"/>
              <a:buNone/>
            </a:pPr>
            <a:r>
              <a:rPr lang="en" sz="2000" b="0" i="0" u="none" strike="noStrike" cap="none">
                <a:solidFill>
                  <a:srgbClr val="000000"/>
                </a:solidFill>
                <a:latin typeface="Arial"/>
                <a:ea typeface="Arial"/>
                <a:cs typeface="Arial"/>
                <a:sym typeface="Arial"/>
              </a:rPr>
              <a:t>  </a:t>
            </a:r>
          </a:p>
        </p:txBody>
      </p:sp>
      <p:pic>
        <p:nvPicPr>
          <p:cNvPr id="146" name="Shape 146" descr="C:\Users\melanie\Desktop\graph-stand density.jpg"/>
          <p:cNvPicPr preferRelativeResize="0"/>
          <p:nvPr/>
        </p:nvPicPr>
        <p:blipFill rotWithShape="1">
          <a:blip r:embed="rId3">
            <a:alphaModFix/>
          </a:blip>
          <a:srcRect/>
          <a:stretch/>
        </p:blipFill>
        <p:spPr>
          <a:xfrm>
            <a:off x="1676400" y="1085850"/>
            <a:ext cx="5958839" cy="37242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pic>
        <p:nvPicPr>
          <p:cNvPr id="151" name="Shape 151" descr="C:\Users\melanie\Desktop\graph-basal area.jpg"/>
          <p:cNvPicPr preferRelativeResize="0"/>
          <p:nvPr/>
        </p:nvPicPr>
        <p:blipFill rotWithShape="1">
          <a:blip r:embed="rId3">
            <a:alphaModFix/>
          </a:blip>
          <a:srcRect/>
          <a:stretch/>
        </p:blipFill>
        <p:spPr>
          <a:xfrm>
            <a:off x="838200" y="295275"/>
            <a:ext cx="7619999" cy="476249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9"/>
        <p:cNvGrpSpPr/>
        <p:nvPr/>
      </p:nvGrpSpPr>
      <p:grpSpPr>
        <a:xfrm>
          <a:off x="0" y="0"/>
          <a:ext cx="0" cy="0"/>
          <a:chOff x="0" y="0"/>
          <a:chExt cx="0" cy="0"/>
        </a:xfrm>
      </p:grpSpPr>
      <p:pic>
        <p:nvPicPr>
          <p:cNvPr id="40" name="Shape 40" descr="C:\Users\melanie\Desktop\tchrcooperationplot-2013.JPG"/>
          <p:cNvPicPr preferRelativeResize="0"/>
          <p:nvPr/>
        </p:nvPicPr>
        <p:blipFill rotWithShape="1">
          <a:blip r:embed="rId3">
            <a:alphaModFix/>
          </a:blip>
          <a:srcRect/>
          <a:stretch/>
        </p:blipFill>
        <p:spPr>
          <a:xfrm>
            <a:off x="533400" y="214310"/>
            <a:ext cx="3505200" cy="4825358"/>
          </a:xfrm>
          <a:prstGeom prst="rect">
            <a:avLst/>
          </a:prstGeom>
          <a:noFill/>
          <a:ln>
            <a:noFill/>
          </a:ln>
        </p:spPr>
      </p:pic>
      <p:pic>
        <p:nvPicPr>
          <p:cNvPr id="41" name="Shape 41" descr="C:\Users\melanie\Desktop\tchercompass-2013.JPG"/>
          <p:cNvPicPr preferRelativeResize="0"/>
          <p:nvPr/>
        </p:nvPicPr>
        <p:blipFill rotWithShape="1">
          <a:blip r:embed="rId4">
            <a:alphaModFix/>
          </a:blip>
          <a:srcRect/>
          <a:stretch/>
        </p:blipFill>
        <p:spPr>
          <a:xfrm>
            <a:off x="5105400" y="158750"/>
            <a:ext cx="3649980" cy="4866640"/>
          </a:xfrm>
          <a:prstGeom prst="rect">
            <a:avLst/>
          </a:prstGeom>
          <a:noFill/>
          <a:ln>
            <a:noFill/>
          </a:ln>
        </p:spPr>
      </p:pic>
      <p:sp>
        <p:nvSpPr>
          <p:cNvPr id="42" name="Shape 42"/>
          <p:cNvSpPr txBox="1"/>
          <p:nvPr/>
        </p:nvSpPr>
        <p:spPr>
          <a:xfrm>
            <a:off x="4038600" y="742950"/>
            <a:ext cx="1219199" cy="2308323"/>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 sz="1800" b="0" i="0" u="none" strike="noStrike" cap="none">
                <a:solidFill>
                  <a:srgbClr val="000000"/>
                </a:solidFill>
                <a:latin typeface="Arial"/>
                <a:ea typeface="Arial"/>
                <a:cs typeface="Arial"/>
                <a:sym typeface="Arial"/>
              </a:rPr>
              <a:t>August 2013: Summer training workshop at Harvard Forest</a:t>
            </a:r>
          </a:p>
        </p:txBody>
      </p:sp>
      <p:sp>
        <p:nvSpPr>
          <p:cNvPr id="43" name="Shape 43"/>
          <p:cNvSpPr txBox="1"/>
          <p:nvPr/>
        </p:nvSpPr>
        <p:spPr>
          <a:xfrm>
            <a:off x="3021950" y="4243075"/>
            <a:ext cx="3505200" cy="530400"/>
          </a:xfrm>
          <a:prstGeom prst="rect">
            <a:avLst/>
          </a:prstGeom>
          <a:noFill/>
          <a:ln>
            <a:noFill/>
          </a:ln>
        </p:spPr>
        <p:txBody>
          <a:bodyPr wrap="square" lIns="91425" tIns="91425" rIns="91425" bIns="91425" anchor="t" anchorCtr="0">
            <a:noAutofit/>
          </a:bodyPr>
          <a:lstStyle/>
          <a:p>
            <a:pPr marL="457200" lvl="0" indent="0">
              <a:spcBef>
                <a:spcPts val="0"/>
              </a:spcBef>
              <a:buNone/>
            </a:pPr>
            <a:r>
              <a:rPr lang="en" sz="2400"/>
              <a:t>    First Step</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pic>
        <p:nvPicPr>
          <p:cNvPr id="156" name="Shape 156" descr="C:\Users\melanie\Desktop\graph-carbon biomass.jpg"/>
          <p:cNvPicPr preferRelativeResize="0"/>
          <p:nvPr/>
        </p:nvPicPr>
        <p:blipFill rotWithShape="1">
          <a:blip r:embed="rId3">
            <a:alphaModFix/>
          </a:blip>
          <a:srcRect/>
          <a:stretch/>
        </p:blipFill>
        <p:spPr>
          <a:xfrm>
            <a:off x="1219200" y="209550"/>
            <a:ext cx="7619999" cy="4762499"/>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pic>
        <p:nvPicPr>
          <p:cNvPr id="161" name="Shape 161"/>
          <p:cNvPicPr preferRelativeResize="0"/>
          <p:nvPr/>
        </p:nvPicPr>
        <p:blipFill rotWithShape="1">
          <a:blip r:embed="rId3">
            <a:alphaModFix/>
          </a:blip>
          <a:srcRect/>
          <a:stretch/>
        </p:blipFill>
        <p:spPr>
          <a:xfrm>
            <a:off x="439174" y="551431"/>
            <a:ext cx="3141583" cy="4371065"/>
          </a:xfrm>
          <a:prstGeom prst="rect">
            <a:avLst/>
          </a:prstGeom>
          <a:noFill/>
          <a:ln>
            <a:noFill/>
          </a:ln>
        </p:spPr>
      </p:pic>
      <p:pic>
        <p:nvPicPr>
          <p:cNvPr id="162" name="Shape 162"/>
          <p:cNvPicPr preferRelativeResize="0"/>
          <p:nvPr/>
        </p:nvPicPr>
        <p:blipFill rotWithShape="1">
          <a:blip r:embed="rId4">
            <a:alphaModFix/>
          </a:blip>
          <a:srcRect/>
          <a:stretch/>
        </p:blipFill>
        <p:spPr>
          <a:xfrm>
            <a:off x="4167198" y="1120462"/>
            <a:ext cx="4546876" cy="3074983"/>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Shape 167"/>
          <p:cNvSpPr txBox="1">
            <a:spLocks noGrp="1"/>
          </p:cNvSpPr>
          <p:nvPr>
            <p:ph type="body" idx="1"/>
          </p:nvPr>
        </p:nvSpPr>
        <p:spPr>
          <a:xfrm>
            <a:off x="685800" y="133350"/>
            <a:ext cx="8229600" cy="4267199"/>
          </a:xfrm>
          <a:prstGeom prst="rect">
            <a:avLst/>
          </a:prstGeom>
          <a:noFill/>
          <a:ln>
            <a:noFill/>
          </a:ln>
        </p:spPr>
        <p:txBody>
          <a:bodyPr wrap="square" lIns="91425" tIns="91425" rIns="91425" bIns="91425" anchor="t" anchorCtr="0">
            <a:noAutofit/>
          </a:bodyPr>
          <a:lstStyle/>
          <a:p>
            <a:pPr marL="342900" marR="0" lvl="0" indent="-152400" algn="ctr" rtl="0">
              <a:lnSpc>
                <a:spcPct val="100000"/>
              </a:lnSpc>
              <a:spcBef>
                <a:spcPts val="0"/>
              </a:spcBef>
              <a:spcAft>
                <a:spcPts val="0"/>
              </a:spcAft>
              <a:buClr>
                <a:schemeClr val="dk1"/>
              </a:buClr>
              <a:buSzPct val="25000"/>
              <a:buFont typeface="Arial"/>
              <a:buNone/>
            </a:pPr>
            <a:r>
              <a:rPr lang="en" sz="2000" b="0" i="0" u="none" strike="noStrike" cap="none">
                <a:solidFill>
                  <a:schemeClr val="dk1"/>
                </a:solidFill>
                <a:latin typeface="Arial"/>
                <a:ea typeface="Arial"/>
                <a:cs typeface="Arial"/>
                <a:sym typeface="Arial"/>
              </a:rPr>
              <a:t>Alternatively students can use dbh to calculate carbon biomass</a:t>
            </a:r>
          </a:p>
          <a:p>
            <a:pPr marL="342900" marR="0" lvl="0" indent="-152400" algn="ctr" rtl="0">
              <a:lnSpc>
                <a:spcPct val="100000"/>
              </a:lnSpc>
              <a:spcBef>
                <a:spcPts val="600"/>
              </a:spcBef>
              <a:spcAft>
                <a:spcPts val="0"/>
              </a:spcAft>
              <a:buClr>
                <a:schemeClr val="dk1"/>
              </a:buClr>
              <a:buSzPct val="25000"/>
              <a:buFont typeface="Arial"/>
              <a:buNone/>
            </a:pPr>
            <a:r>
              <a:rPr lang="en" sz="1400" b="0" i="0" u="sng" strike="noStrike" cap="none">
                <a:solidFill>
                  <a:schemeClr val="hlink"/>
                </a:solidFill>
                <a:latin typeface="Arial"/>
                <a:ea typeface="Arial"/>
                <a:cs typeface="Arial"/>
                <a:sym typeface="Arial"/>
                <a:hlinkClick r:id="rId3"/>
              </a:rPr>
              <a:t>Tree biomass equations</a:t>
            </a:r>
            <a:r>
              <a:rPr lang="en" sz="1400" b="0" i="0" u="none" strike="noStrike" cap="none">
                <a:solidFill>
                  <a:schemeClr val="dk1"/>
                </a:solidFill>
                <a:latin typeface="Arial"/>
                <a:ea typeface="Arial"/>
                <a:cs typeface="Arial"/>
                <a:sym typeface="Arial"/>
              </a:rPr>
              <a:t>   </a:t>
            </a:r>
          </a:p>
          <a:p>
            <a:pPr marL="342900" marR="0" lvl="0" indent="-152400" algn="ctr" rtl="0">
              <a:lnSpc>
                <a:spcPct val="100000"/>
              </a:lnSpc>
              <a:spcBef>
                <a:spcPts val="600"/>
              </a:spcBef>
              <a:spcAft>
                <a:spcPts val="0"/>
              </a:spcAft>
              <a:buClr>
                <a:schemeClr val="dk1"/>
              </a:buClr>
              <a:buSzPct val="25000"/>
              <a:buFont typeface="Arial"/>
              <a:buNone/>
            </a:pPr>
            <a:r>
              <a:rPr lang="en" sz="1100" b="0" i="0" u="none" strike="noStrike" cap="none">
                <a:solidFill>
                  <a:schemeClr val="dk1"/>
                </a:solidFill>
                <a:latin typeface="Arial"/>
                <a:ea typeface="Arial"/>
                <a:cs typeface="Arial"/>
                <a:sym typeface="Arial"/>
              </a:rPr>
              <a:t>Units: biomass = kilograms, dbh = centimeters </a:t>
            </a:r>
          </a:p>
          <a:p>
            <a:pPr marL="342900" marR="0" lvl="0" indent="-152400" algn="ctr" rtl="0">
              <a:lnSpc>
                <a:spcPct val="100000"/>
              </a:lnSpc>
              <a:spcBef>
                <a:spcPts val="600"/>
              </a:spcBef>
              <a:spcAft>
                <a:spcPts val="0"/>
              </a:spcAft>
              <a:buClr>
                <a:schemeClr val="dk1"/>
              </a:buClr>
              <a:buSzPct val="25000"/>
              <a:buFont typeface="Arial"/>
              <a:buNone/>
            </a:pPr>
            <a:r>
              <a:rPr lang="en" sz="1100" b="0" i="0" u="none" strike="noStrike" cap="none">
                <a:solidFill>
                  <a:schemeClr val="dk1"/>
                </a:solidFill>
                <a:latin typeface="Arial"/>
                <a:ea typeface="Arial"/>
                <a:cs typeface="Arial"/>
                <a:sym typeface="Arial"/>
              </a:rPr>
              <a:t>Biomass (metric tons) = biomass (kilograms)/1000 </a:t>
            </a:r>
          </a:p>
          <a:p>
            <a:pPr marL="342900" marR="0" lvl="0" indent="-152400" algn="ctr" rtl="0">
              <a:lnSpc>
                <a:spcPct val="100000"/>
              </a:lnSpc>
              <a:spcBef>
                <a:spcPts val="600"/>
              </a:spcBef>
              <a:spcAft>
                <a:spcPts val="0"/>
              </a:spcAft>
              <a:buClr>
                <a:schemeClr val="dk1"/>
              </a:buClr>
              <a:buSzPct val="25000"/>
              <a:buFont typeface="Arial"/>
              <a:buNone/>
            </a:pPr>
            <a:r>
              <a:rPr lang="en" sz="1100" b="0" i="0" u="none" strike="noStrike" cap="none">
                <a:solidFill>
                  <a:schemeClr val="dk1"/>
                </a:solidFill>
                <a:latin typeface="Arial"/>
                <a:ea typeface="Arial"/>
                <a:cs typeface="Arial"/>
                <a:sym typeface="Arial"/>
              </a:rPr>
              <a:t>Carbon biomass = 0.5 * biomass </a:t>
            </a:r>
          </a:p>
          <a:p>
            <a:pPr marL="342900" marR="0" lvl="0" indent="-152400" algn="ctr" rtl="0">
              <a:lnSpc>
                <a:spcPct val="100000"/>
              </a:lnSpc>
              <a:spcBef>
                <a:spcPts val="600"/>
              </a:spcBef>
              <a:spcAft>
                <a:spcPts val="0"/>
              </a:spcAft>
              <a:buClr>
                <a:schemeClr val="dk1"/>
              </a:buClr>
              <a:buSzPct val="25000"/>
              <a:buFont typeface="Arial"/>
              <a:buNone/>
            </a:pPr>
            <a:r>
              <a:rPr lang="en" sz="1100" b="0" i="0" u="none" strike="noStrike" cap="none">
                <a:solidFill>
                  <a:schemeClr val="dk1"/>
                </a:solidFill>
                <a:latin typeface="Arial"/>
                <a:ea typeface="Arial"/>
                <a:cs typeface="Arial"/>
                <a:sym typeface="Arial"/>
              </a:rPr>
              <a:t>Default = red maple if biomass equation not available </a:t>
            </a:r>
          </a:p>
          <a:p>
            <a:pPr marL="342900" marR="0" lvl="0" indent="-152400" algn="l" rtl="0">
              <a:lnSpc>
                <a:spcPct val="100000"/>
              </a:lnSpc>
              <a:spcBef>
                <a:spcPts val="600"/>
              </a:spcBef>
              <a:spcAft>
                <a:spcPts val="0"/>
              </a:spcAft>
              <a:buClr>
                <a:schemeClr val="dk1"/>
              </a:buClr>
              <a:buSzPct val="25000"/>
              <a:buFont typeface="Arial"/>
              <a:buNone/>
            </a:pPr>
            <a:r>
              <a:rPr lang="en" sz="1100" b="0" i="0" u="none" strike="noStrike" cap="none">
                <a:solidFill>
                  <a:schemeClr val="dk1"/>
                </a:solidFill>
                <a:latin typeface="Arial"/>
                <a:ea typeface="Arial"/>
                <a:cs typeface="Arial"/>
                <a:sym typeface="Arial"/>
              </a:rPr>
              <a:t>Acer pensylvanicum (ST) biomass = (exp(7.227+1.6478*log(dbh/2.54)))/1000 </a:t>
            </a:r>
          </a:p>
          <a:p>
            <a:pPr marL="342900" marR="0" lvl="0" indent="-152400" algn="l" rtl="0">
              <a:lnSpc>
                <a:spcPct val="100000"/>
              </a:lnSpc>
              <a:spcBef>
                <a:spcPts val="600"/>
              </a:spcBef>
              <a:spcAft>
                <a:spcPts val="0"/>
              </a:spcAft>
              <a:buClr>
                <a:schemeClr val="dk1"/>
              </a:buClr>
              <a:buSzPct val="25000"/>
              <a:buFont typeface="Arial"/>
              <a:buNone/>
            </a:pPr>
            <a:r>
              <a:rPr lang="en" sz="1100" b="0" i="0" u="none" strike="noStrike" cap="none">
                <a:solidFill>
                  <a:schemeClr val="dk1"/>
                </a:solidFill>
                <a:latin typeface="Arial"/>
                <a:ea typeface="Arial"/>
                <a:cs typeface="Arial"/>
                <a:sym typeface="Arial"/>
              </a:rPr>
              <a:t>Acer rubrum (RM) biomass = 0.1262*(dbh^2.3804) </a:t>
            </a:r>
          </a:p>
          <a:p>
            <a:pPr marL="342900" marR="0" lvl="0" indent="-152400" algn="l" rtl="0">
              <a:lnSpc>
                <a:spcPct val="100000"/>
              </a:lnSpc>
              <a:spcBef>
                <a:spcPts val="600"/>
              </a:spcBef>
              <a:spcAft>
                <a:spcPts val="0"/>
              </a:spcAft>
              <a:buClr>
                <a:schemeClr val="dk1"/>
              </a:buClr>
              <a:buSzPct val="25000"/>
              <a:buFont typeface="Arial"/>
              <a:buNone/>
            </a:pPr>
            <a:r>
              <a:rPr lang="en" sz="1100" b="0" i="0" u="none" strike="noStrike" cap="none">
                <a:solidFill>
                  <a:schemeClr val="dk1"/>
                </a:solidFill>
                <a:latin typeface="Arial"/>
                <a:ea typeface="Arial"/>
                <a:cs typeface="Arial"/>
                <a:sym typeface="Arial"/>
              </a:rPr>
              <a:t>Acer saccharum (SM) biomass = 0.1008*(dbh^2.5735) </a:t>
            </a:r>
          </a:p>
          <a:p>
            <a:pPr marL="342900" marR="0" lvl="0" indent="-152400" algn="l" rtl="0">
              <a:lnSpc>
                <a:spcPct val="100000"/>
              </a:lnSpc>
              <a:spcBef>
                <a:spcPts val="600"/>
              </a:spcBef>
              <a:spcAft>
                <a:spcPts val="0"/>
              </a:spcAft>
              <a:buClr>
                <a:schemeClr val="dk1"/>
              </a:buClr>
              <a:buSzPct val="25000"/>
              <a:buFont typeface="Arial"/>
              <a:buNone/>
            </a:pPr>
            <a:r>
              <a:rPr lang="en" sz="1100" b="0" i="0" u="none" strike="noStrike" cap="none">
                <a:solidFill>
                  <a:schemeClr val="dk1"/>
                </a:solidFill>
                <a:latin typeface="Arial"/>
                <a:ea typeface="Arial"/>
                <a:cs typeface="Arial"/>
                <a:sym typeface="Arial"/>
              </a:rPr>
              <a:t>Betula alleghaniensis (YB) biomass = 0.1684*(dbh^2.4150) </a:t>
            </a:r>
          </a:p>
          <a:p>
            <a:pPr marL="342900" marR="0" lvl="0" indent="-152400" algn="l" rtl="0">
              <a:lnSpc>
                <a:spcPct val="100000"/>
              </a:lnSpc>
              <a:spcBef>
                <a:spcPts val="600"/>
              </a:spcBef>
              <a:spcAft>
                <a:spcPts val="0"/>
              </a:spcAft>
              <a:buClr>
                <a:schemeClr val="dk1"/>
              </a:buClr>
              <a:buSzPct val="25000"/>
              <a:buFont typeface="Arial"/>
              <a:buNone/>
            </a:pPr>
            <a:r>
              <a:rPr lang="en" sz="1100" b="0" i="0" u="none" strike="noStrike" cap="none">
                <a:solidFill>
                  <a:schemeClr val="dk1"/>
                </a:solidFill>
                <a:latin typeface="Arial"/>
                <a:ea typeface="Arial"/>
                <a:cs typeface="Arial"/>
                <a:sym typeface="Arial"/>
              </a:rPr>
              <a:t>Betula lenta (BB) biomass = 0.0629*(dbh^2.6606)</a:t>
            </a:r>
          </a:p>
          <a:p>
            <a:pPr marL="342900" marR="0" lvl="0" indent="-152400" algn="l" rtl="0">
              <a:lnSpc>
                <a:spcPct val="100000"/>
              </a:lnSpc>
              <a:spcBef>
                <a:spcPts val="600"/>
              </a:spcBef>
              <a:spcAft>
                <a:spcPts val="0"/>
              </a:spcAft>
              <a:buClr>
                <a:schemeClr val="dk1"/>
              </a:buClr>
              <a:buSzPct val="25000"/>
              <a:buFont typeface="Arial"/>
              <a:buNone/>
            </a:pPr>
            <a:r>
              <a:rPr lang="en" sz="1100" b="0" i="0" u="none" strike="noStrike" cap="none">
                <a:solidFill>
                  <a:schemeClr val="dk1"/>
                </a:solidFill>
                <a:latin typeface="Arial"/>
                <a:ea typeface="Arial"/>
                <a:cs typeface="Arial"/>
                <a:sym typeface="Arial"/>
              </a:rPr>
              <a:t> Betula papyrifera (WB) biomass = 0.0612*(dbh^1.6287) </a:t>
            </a:r>
          </a:p>
          <a:p>
            <a:pPr marL="342900" marR="0" lvl="0" indent="-152400" algn="l" rtl="0">
              <a:lnSpc>
                <a:spcPct val="100000"/>
              </a:lnSpc>
              <a:spcBef>
                <a:spcPts val="600"/>
              </a:spcBef>
              <a:spcAft>
                <a:spcPts val="0"/>
              </a:spcAft>
              <a:buClr>
                <a:schemeClr val="dk1"/>
              </a:buClr>
              <a:buSzPct val="25000"/>
              <a:buFont typeface="Arial"/>
              <a:buNone/>
            </a:pPr>
            <a:r>
              <a:rPr lang="en" sz="1100" b="0" i="0" u="none" strike="noStrike" cap="none">
                <a:solidFill>
                  <a:schemeClr val="dk1"/>
                </a:solidFill>
                <a:latin typeface="Arial"/>
                <a:ea typeface="Arial"/>
                <a:cs typeface="Arial"/>
                <a:sym typeface="Arial"/>
              </a:rPr>
              <a:t>Betula populifolia (GB) biomass = 0.1564*(dbh^2.3146) </a:t>
            </a:r>
          </a:p>
          <a:p>
            <a:pPr marL="342900" marR="0" lvl="0" indent="-152400" algn="l" rtl="0">
              <a:lnSpc>
                <a:spcPct val="100000"/>
              </a:lnSpc>
              <a:spcBef>
                <a:spcPts val="600"/>
              </a:spcBef>
              <a:spcAft>
                <a:spcPts val="0"/>
              </a:spcAft>
              <a:buClr>
                <a:schemeClr val="dk1"/>
              </a:buClr>
              <a:buSzPct val="25000"/>
              <a:buFont typeface="Arial"/>
              <a:buNone/>
            </a:pPr>
            <a:r>
              <a:rPr lang="en" sz="1100" b="0" i="0" u="none" strike="noStrike" cap="none">
                <a:solidFill>
                  <a:schemeClr val="dk1"/>
                </a:solidFill>
                <a:latin typeface="Arial"/>
                <a:ea typeface="Arial"/>
                <a:cs typeface="Arial"/>
                <a:sym typeface="Arial"/>
              </a:rPr>
              <a:t>Betula spp. (RB) biomass = 0.0629*(dbh^2.6606) </a:t>
            </a:r>
          </a:p>
          <a:p>
            <a:pPr marL="342900" marR="0" lvl="0" indent="-152400" algn="l" rtl="0">
              <a:lnSpc>
                <a:spcPct val="100000"/>
              </a:lnSpc>
              <a:spcBef>
                <a:spcPts val="600"/>
              </a:spcBef>
              <a:spcAft>
                <a:spcPts val="0"/>
              </a:spcAft>
              <a:buClr>
                <a:schemeClr val="dk1"/>
              </a:buClr>
              <a:buSzPct val="25000"/>
              <a:buFont typeface="Arial"/>
              <a:buNone/>
            </a:pPr>
            <a:r>
              <a:rPr lang="en" sz="1100" b="0" i="0" u="none" strike="noStrike" cap="none">
                <a:solidFill>
                  <a:schemeClr val="dk1"/>
                </a:solidFill>
                <a:latin typeface="Arial"/>
                <a:ea typeface="Arial"/>
                <a:cs typeface="Arial"/>
                <a:sym typeface="Arial"/>
              </a:rPr>
              <a:t>Castanea dentate (CH) biomass = 2.204*(exp(0.95595+2.4264*log(dbh/2.54))) </a:t>
            </a:r>
          </a:p>
          <a:p>
            <a:pPr marL="342900" marR="0" lvl="0" indent="-152400" algn="l" rtl="0">
              <a:lnSpc>
                <a:spcPct val="100000"/>
              </a:lnSpc>
              <a:spcBef>
                <a:spcPts val="600"/>
              </a:spcBef>
              <a:spcAft>
                <a:spcPts val="0"/>
              </a:spcAft>
              <a:buClr>
                <a:schemeClr val="dk1"/>
              </a:buClr>
              <a:buSzPct val="25000"/>
              <a:buFont typeface="Arial"/>
              <a:buNone/>
            </a:pPr>
            <a:r>
              <a:rPr lang="en" sz="1100" b="0" i="0" u="none" strike="noStrike" cap="none">
                <a:solidFill>
                  <a:schemeClr val="dk1"/>
                </a:solidFill>
                <a:latin typeface="Arial"/>
                <a:ea typeface="Arial"/>
                <a:cs typeface="Arial"/>
                <a:sym typeface="Arial"/>
              </a:rPr>
              <a:t>Fagus grandifolia (BE) biomass = 0.1967*(dbh^2.3916)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Shape 172"/>
          <p:cNvSpPr txBox="1">
            <a:spLocks noGrp="1"/>
          </p:cNvSpPr>
          <p:nvPr>
            <p:ph type="title"/>
          </p:nvPr>
        </p:nvSpPr>
        <p:spPr>
          <a:xfrm>
            <a:off x="457200" y="205978"/>
            <a:ext cx="8229600" cy="857250"/>
          </a:xfrm>
          <a:prstGeom prst="rect">
            <a:avLst/>
          </a:prstGeom>
          <a:noFill/>
          <a:ln>
            <a:noFill/>
          </a:ln>
        </p:spPr>
        <p:txBody>
          <a:bodyPr wrap="square" lIns="91425" tIns="91425" rIns="91425" bIns="91425" anchor="b" anchorCtr="0">
            <a:noAutofit/>
          </a:bodyPr>
          <a:lstStyle/>
          <a:p>
            <a:pPr marL="0" marR="0" lvl="0" indent="0" algn="l" rtl="0">
              <a:lnSpc>
                <a:spcPct val="100000"/>
              </a:lnSpc>
              <a:spcBef>
                <a:spcPts val="0"/>
              </a:spcBef>
              <a:spcAft>
                <a:spcPts val="0"/>
              </a:spcAft>
              <a:buClr>
                <a:schemeClr val="dk1"/>
              </a:buClr>
              <a:buSzPct val="25000"/>
              <a:buFont typeface="Arial"/>
              <a:buNone/>
            </a:pPr>
            <a:r>
              <a:rPr lang="en" sz="3600" b="1" i="0" u="none" strike="noStrike" cap="none">
                <a:solidFill>
                  <a:schemeClr val="dk1"/>
                </a:solidFill>
                <a:latin typeface="Arial"/>
                <a:ea typeface="Arial"/>
                <a:cs typeface="Arial"/>
                <a:sym typeface="Arial"/>
              </a:rPr>
              <a:t>Follow up workshops</a:t>
            </a:r>
          </a:p>
        </p:txBody>
      </p:sp>
      <p:pic>
        <p:nvPicPr>
          <p:cNvPr id="173" name="Shape 173"/>
          <p:cNvPicPr preferRelativeResize="0"/>
          <p:nvPr/>
        </p:nvPicPr>
        <p:blipFill rotWithShape="1">
          <a:blip r:embed="rId3">
            <a:alphaModFix/>
          </a:blip>
          <a:srcRect/>
          <a:stretch/>
        </p:blipFill>
        <p:spPr>
          <a:xfrm>
            <a:off x="4318041" y="2431180"/>
            <a:ext cx="3733800" cy="2495549"/>
          </a:xfrm>
          <a:prstGeom prst="rect">
            <a:avLst/>
          </a:prstGeom>
          <a:noFill/>
          <a:ln>
            <a:noFill/>
          </a:ln>
        </p:spPr>
      </p:pic>
      <p:pic>
        <p:nvPicPr>
          <p:cNvPr id="174" name="Shape 174"/>
          <p:cNvPicPr preferRelativeResize="0"/>
          <p:nvPr/>
        </p:nvPicPr>
        <p:blipFill rotWithShape="1">
          <a:blip r:embed="rId4">
            <a:alphaModFix/>
          </a:blip>
          <a:srcRect/>
          <a:stretch/>
        </p:blipFill>
        <p:spPr>
          <a:xfrm>
            <a:off x="455500" y="1576995"/>
            <a:ext cx="2819400" cy="2582618"/>
          </a:xfrm>
          <a:prstGeom prst="rect">
            <a:avLst/>
          </a:prstGeom>
          <a:noFill/>
          <a:ln>
            <a:noFill/>
          </a:ln>
        </p:spPr>
      </p:pic>
      <p:pic>
        <p:nvPicPr>
          <p:cNvPr id="175" name="Shape 175"/>
          <p:cNvPicPr preferRelativeResize="0"/>
          <p:nvPr/>
        </p:nvPicPr>
        <p:blipFill rotWithShape="1">
          <a:blip r:embed="rId5">
            <a:alphaModFix/>
          </a:blip>
          <a:srcRect/>
          <a:stretch/>
        </p:blipFill>
        <p:spPr>
          <a:xfrm>
            <a:off x="5181600" y="13607"/>
            <a:ext cx="3596639" cy="2385059"/>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Shape 180"/>
          <p:cNvSpPr txBox="1">
            <a:spLocks noGrp="1"/>
          </p:cNvSpPr>
          <p:nvPr>
            <p:ph type="body" idx="1"/>
          </p:nvPr>
        </p:nvSpPr>
        <p:spPr>
          <a:xfrm>
            <a:off x="457200" y="438150"/>
            <a:ext cx="8229600" cy="4487680"/>
          </a:xfrm>
          <a:prstGeom prst="rect">
            <a:avLst/>
          </a:prstGeom>
          <a:noFill/>
          <a:ln>
            <a:noFill/>
          </a:ln>
        </p:spPr>
        <p:txBody>
          <a:bodyPr wrap="square" lIns="91425" tIns="91425" rIns="91425" bIns="91425" anchor="t" anchorCtr="0">
            <a:noAutofit/>
          </a:bodyPr>
          <a:lstStyle/>
          <a:p>
            <a:pPr marL="342900" marR="0" lvl="0" indent="-152400" algn="l" rtl="0">
              <a:lnSpc>
                <a:spcPct val="100000"/>
              </a:lnSpc>
              <a:spcBef>
                <a:spcPts val="0"/>
              </a:spcBef>
              <a:spcAft>
                <a:spcPts val="0"/>
              </a:spcAft>
              <a:buClr>
                <a:schemeClr val="dk1"/>
              </a:buClr>
              <a:buSzPct val="25000"/>
              <a:buFont typeface="Arial"/>
              <a:buNone/>
            </a:pPr>
            <a:r>
              <a:rPr lang="en" sz="3000" b="0" i="0" u="none" strike="noStrike" cap="none">
                <a:solidFill>
                  <a:schemeClr val="dk1"/>
                </a:solidFill>
                <a:latin typeface="Arial"/>
                <a:ea typeface="Arial"/>
                <a:cs typeface="Arial"/>
                <a:sym typeface="Arial"/>
              </a:rPr>
              <a:t>Students learn: </a:t>
            </a:r>
          </a:p>
          <a:p>
            <a:pPr marL="342900" marR="0" lvl="0" indent="-152400" algn="l" rtl="0">
              <a:lnSpc>
                <a:spcPct val="100000"/>
              </a:lnSpc>
              <a:spcBef>
                <a:spcPts val="600"/>
              </a:spcBef>
              <a:spcAft>
                <a:spcPts val="0"/>
              </a:spcAft>
              <a:buClr>
                <a:schemeClr val="dk1"/>
              </a:buClr>
              <a:buSzPct val="25000"/>
              <a:buFont typeface="Arial"/>
              <a:buNone/>
            </a:pPr>
            <a:r>
              <a:rPr lang="en" sz="3000" b="0" i="0" u="none" strike="noStrike" cap="none">
                <a:solidFill>
                  <a:schemeClr val="dk1"/>
                </a:solidFill>
                <a:latin typeface="Arial"/>
                <a:ea typeface="Arial"/>
                <a:cs typeface="Arial"/>
                <a:sym typeface="Arial"/>
              </a:rPr>
              <a:t>How to look closely at an outdoor site</a:t>
            </a:r>
          </a:p>
          <a:p>
            <a:pPr marL="342900" marR="0" lvl="0" indent="-152400" algn="l" rtl="0">
              <a:lnSpc>
                <a:spcPct val="100000"/>
              </a:lnSpc>
              <a:spcBef>
                <a:spcPts val="600"/>
              </a:spcBef>
              <a:spcAft>
                <a:spcPts val="0"/>
              </a:spcAft>
              <a:buClr>
                <a:schemeClr val="dk1"/>
              </a:buClr>
              <a:buSzPct val="25000"/>
              <a:buFont typeface="Arial"/>
              <a:buNone/>
            </a:pPr>
            <a:r>
              <a:rPr lang="en" sz="3000" b="0" i="0" u="none" strike="noStrike" cap="none">
                <a:solidFill>
                  <a:schemeClr val="dk1"/>
                </a:solidFill>
                <a:latin typeface="Arial"/>
                <a:ea typeface="Arial"/>
                <a:cs typeface="Arial"/>
                <a:sym typeface="Arial"/>
              </a:rPr>
              <a:t>How to measure DBH and identify common tree species</a:t>
            </a:r>
          </a:p>
          <a:p>
            <a:pPr marL="342900" marR="0" lvl="0" indent="-152400" algn="l" rtl="0">
              <a:lnSpc>
                <a:spcPct val="100000"/>
              </a:lnSpc>
              <a:spcBef>
                <a:spcPts val="600"/>
              </a:spcBef>
              <a:spcAft>
                <a:spcPts val="0"/>
              </a:spcAft>
              <a:buClr>
                <a:schemeClr val="dk1"/>
              </a:buClr>
              <a:buSzPct val="25000"/>
              <a:buFont typeface="Arial"/>
              <a:buNone/>
            </a:pPr>
            <a:r>
              <a:rPr lang="en" sz="3000" b="0" i="0" u="none" strike="noStrike" cap="none">
                <a:solidFill>
                  <a:schemeClr val="dk1"/>
                </a:solidFill>
                <a:latin typeface="Arial"/>
                <a:ea typeface="Arial"/>
                <a:cs typeface="Arial"/>
                <a:sym typeface="Arial"/>
              </a:rPr>
              <a:t>What field ecology is like and how to measure change in a forest</a:t>
            </a:r>
          </a:p>
          <a:p>
            <a:pPr marL="342900" marR="0" lvl="0" indent="-152400" algn="l" rtl="0">
              <a:lnSpc>
                <a:spcPct val="100000"/>
              </a:lnSpc>
              <a:spcBef>
                <a:spcPts val="600"/>
              </a:spcBef>
              <a:spcAft>
                <a:spcPts val="0"/>
              </a:spcAft>
              <a:buClr>
                <a:schemeClr val="dk1"/>
              </a:buClr>
              <a:buSzPct val="25000"/>
              <a:buFont typeface="Arial"/>
              <a:buNone/>
            </a:pPr>
            <a:r>
              <a:rPr lang="en" sz="3000" b="0" i="0" u="none" strike="noStrike" cap="none">
                <a:solidFill>
                  <a:schemeClr val="dk1"/>
                </a:solidFill>
                <a:latin typeface="Arial"/>
                <a:ea typeface="Arial"/>
                <a:cs typeface="Arial"/>
                <a:sym typeface="Arial"/>
              </a:rPr>
              <a:t>About stand density and basal area and how they relate to carbon biomass</a:t>
            </a:r>
          </a:p>
          <a:p>
            <a:pPr marL="342900" marR="0" lvl="0" indent="-152400" algn="l" rtl="0">
              <a:lnSpc>
                <a:spcPct val="100000"/>
              </a:lnSpc>
              <a:spcBef>
                <a:spcPts val="600"/>
              </a:spcBef>
              <a:spcAft>
                <a:spcPts val="0"/>
              </a:spcAft>
              <a:buClr>
                <a:schemeClr val="dk1"/>
              </a:buClr>
              <a:buSzPct val="25000"/>
              <a:buFont typeface="Arial"/>
              <a:buNone/>
            </a:pPr>
            <a:r>
              <a:rPr lang="en" sz="3000" b="0" i="0" u="none" strike="noStrike" cap="none">
                <a:solidFill>
                  <a:schemeClr val="dk1"/>
                </a:solidFill>
                <a:latin typeface="Arial"/>
                <a:ea typeface="Arial"/>
                <a:cs typeface="Arial"/>
                <a:sym typeface="Arial"/>
              </a:rPr>
              <a:t>How fun it is to go outside!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7"/>
        <p:cNvGrpSpPr/>
        <p:nvPr/>
      </p:nvGrpSpPr>
      <p:grpSpPr>
        <a:xfrm>
          <a:off x="0" y="0"/>
          <a:ext cx="0" cy="0"/>
          <a:chOff x="0" y="0"/>
          <a:chExt cx="0" cy="0"/>
        </a:xfrm>
      </p:grpSpPr>
      <p:sp>
        <p:nvSpPr>
          <p:cNvPr id="48" name="Shape 48"/>
          <p:cNvSpPr txBox="1">
            <a:spLocks noGrp="1"/>
          </p:cNvSpPr>
          <p:nvPr>
            <p:ph type="title"/>
          </p:nvPr>
        </p:nvSpPr>
        <p:spPr>
          <a:xfrm>
            <a:off x="457200" y="-171450"/>
            <a:ext cx="8229600" cy="857250"/>
          </a:xfrm>
          <a:prstGeom prst="rect">
            <a:avLst/>
          </a:prstGeom>
          <a:noFill/>
          <a:ln>
            <a:noFill/>
          </a:ln>
        </p:spPr>
        <p:txBody>
          <a:bodyPr wrap="square" lIns="91425" tIns="91425" rIns="91425" bIns="91425" anchor="b" anchorCtr="0">
            <a:noAutofit/>
          </a:bodyPr>
          <a:lstStyle/>
          <a:p>
            <a:pPr marL="0" marR="0" lvl="0" indent="0" algn="ctr" rtl="0">
              <a:lnSpc>
                <a:spcPct val="100000"/>
              </a:lnSpc>
              <a:spcBef>
                <a:spcPts val="0"/>
              </a:spcBef>
              <a:spcAft>
                <a:spcPts val="0"/>
              </a:spcAft>
              <a:buClr>
                <a:schemeClr val="dk1"/>
              </a:buClr>
              <a:buSzPct val="25000"/>
              <a:buFont typeface="Arial"/>
              <a:buNone/>
            </a:pPr>
            <a:r>
              <a:rPr lang="en" sz="3600" b="1" i="0" u="none" strike="noStrike" cap="none">
                <a:solidFill>
                  <a:schemeClr val="dk1"/>
                </a:solidFill>
                <a:latin typeface="Arial"/>
                <a:ea typeface="Arial"/>
                <a:cs typeface="Arial"/>
                <a:sym typeface="Arial"/>
              </a:rPr>
              <a:t>Setting up the plot</a:t>
            </a:r>
          </a:p>
        </p:txBody>
      </p:sp>
      <p:sp>
        <p:nvSpPr>
          <p:cNvPr id="49" name="Shape 49"/>
          <p:cNvSpPr txBox="1">
            <a:spLocks noGrp="1"/>
          </p:cNvSpPr>
          <p:nvPr>
            <p:ph type="body" idx="1"/>
          </p:nvPr>
        </p:nvSpPr>
        <p:spPr>
          <a:xfrm>
            <a:off x="345511" y="453818"/>
            <a:ext cx="8229600" cy="3725618"/>
          </a:xfrm>
          <a:prstGeom prst="rect">
            <a:avLst/>
          </a:prstGeom>
          <a:noFill/>
          <a:ln>
            <a:noFill/>
          </a:ln>
        </p:spPr>
        <p:txBody>
          <a:bodyPr wrap="square" lIns="91425" tIns="91425" rIns="91425" bIns="91425" anchor="t" anchorCtr="0">
            <a:noAutofit/>
          </a:bodyPr>
          <a:lstStyle/>
          <a:p>
            <a:pPr marL="342900" marR="0" lvl="0" indent="-152400" algn="l" rtl="0">
              <a:lnSpc>
                <a:spcPct val="100000"/>
              </a:lnSpc>
              <a:spcBef>
                <a:spcPts val="0"/>
              </a:spcBef>
              <a:spcAft>
                <a:spcPts val="0"/>
              </a:spcAft>
              <a:buClr>
                <a:schemeClr val="dk1"/>
              </a:buClr>
              <a:buSzPct val="25000"/>
              <a:buFont typeface="Arial"/>
              <a:buNone/>
            </a:pPr>
            <a:r>
              <a:rPr lang="en" sz="3000" b="0" i="0" u="none" strike="noStrike" cap="none">
                <a:solidFill>
                  <a:schemeClr val="dk1"/>
                </a:solidFill>
                <a:latin typeface="Arial"/>
                <a:ea typeface="Arial"/>
                <a:cs typeface="Arial"/>
                <a:sym typeface="Arial"/>
              </a:rPr>
              <a:t>If students do it with you…..</a:t>
            </a:r>
          </a:p>
          <a:p>
            <a:pPr marL="342900" marR="0" lvl="0" indent="-152400" algn="l" rtl="0">
              <a:lnSpc>
                <a:spcPct val="100000"/>
              </a:lnSpc>
              <a:spcBef>
                <a:spcPts val="600"/>
              </a:spcBef>
              <a:spcAft>
                <a:spcPts val="0"/>
              </a:spcAft>
              <a:buClr>
                <a:schemeClr val="dk1"/>
              </a:buClr>
              <a:buSzPct val="25000"/>
              <a:buFont typeface="Arial"/>
              <a:buNone/>
            </a:pPr>
            <a:r>
              <a:rPr lang="en" sz="3000" b="0" i="0" u="none" strike="noStrike" cap="none">
                <a:solidFill>
                  <a:schemeClr val="dk1"/>
                </a:solidFill>
                <a:latin typeface="Arial"/>
                <a:ea typeface="Arial"/>
                <a:cs typeface="Arial"/>
                <a:sym typeface="Arial"/>
              </a:rPr>
              <a:t>Compass practise is a must. Practise on an athletic field first!</a:t>
            </a:r>
          </a:p>
          <a:p>
            <a:pPr marL="342900" marR="0" lvl="0" indent="-152400" algn="l" rtl="0">
              <a:lnSpc>
                <a:spcPct val="100000"/>
              </a:lnSpc>
              <a:spcBef>
                <a:spcPts val="600"/>
              </a:spcBef>
              <a:spcAft>
                <a:spcPts val="0"/>
              </a:spcAft>
              <a:buClr>
                <a:schemeClr val="dk1"/>
              </a:buClr>
              <a:buSzPct val="25000"/>
              <a:buFont typeface="Arial"/>
              <a:buNone/>
            </a:pPr>
            <a:r>
              <a:rPr lang="en" sz="3000" b="0" i="0" u="none" strike="noStrike" cap="none">
                <a:solidFill>
                  <a:schemeClr val="dk1"/>
                </a:solidFill>
                <a:latin typeface="Arial"/>
                <a:ea typeface="Arial"/>
                <a:cs typeface="Arial"/>
                <a:sym typeface="Arial"/>
              </a:rPr>
              <a:t>	Set up plot, use hypotenuse to check (14.2 ft.) and adjust. Place stakes.</a:t>
            </a:r>
          </a:p>
          <a:p>
            <a:pPr marL="342900" marR="0" lvl="0" indent="-152400" algn="l" rtl="0">
              <a:lnSpc>
                <a:spcPct val="100000"/>
              </a:lnSpc>
              <a:spcBef>
                <a:spcPts val="600"/>
              </a:spcBef>
              <a:spcAft>
                <a:spcPts val="0"/>
              </a:spcAft>
              <a:buClr>
                <a:schemeClr val="dk1"/>
              </a:buClr>
              <a:buSzPct val="25000"/>
              <a:buFont typeface="Arial"/>
              <a:buNone/>
            </a:pPr>
            <a:r>
              <a:rPr lang="en" sz="1400"/>
              <a:t>This is a suggested way to keep a class of 24 busy, however you could also divide the class in half and have 2 teams of 12 compete to make the most perfect plot. In the woods- </a:t>
            </a:r>
            <a:r>
              <a:rPr lang="en" sz="1400" b="0" i="0" u="none" strike="noStrike" cap="none">
                <a:solidFill>
                  <a:schemeClr val="dk1"/>
                </a:solidFill>
                <a:latin typeface="Arial"/>
                <a:ea typeface="Arial"/>
                <a:cs typeface="Arial"/>
                <a:sym typeface="Arial"/>
              </a:rPr>
              <a:t>6 students per corner (2 in charge of compass, 2 drag out the tape, and 1 place the stake. Three students in charge of checking hypotenuse and adjusting corners).</a:t>
            </a:r>
          </a:p>
          <a:p>
            <a:pPr marL="342900" marR="0" lvl="0" indent="-152400" algn="l" rtl="0">
              <a:lnSpc>
                <a:spcPct val="100000"/>
              </a:lnSpc>
              <a:spcBef>
                <a:spcPts val="600"/>
              </a:spcBef>
              <a:spcAft>
                <a:spcPts val="0"/>
              </a:spcAft>
              <a:buClr>
                <a:schemeClr val="dk1"/>
              </a:buClr>
              <a:buSzPct val="25000"/>
              <a:buFont typeface="Arial"/>
              <a:buNone/>
            </a:pPr>
            <a:endParaRPr sz="1400"/>
          </a:p>
          <a:p>
            <a:pPr marL="342900" marR="0" lvl="0" indent="-152400" algn="l" rtl="0">
              <a:lnSpc>
                <a:spcPct val="100000"/>
              </a:lnSpc>
              <a:spcBef>
                <a:spcPts val="600"/>
              </a:spcBef>
              <a:spcAft>
                <a:spcPts val="0"/>
              </a:spcAft>
              <a:buClr>
                <a:schemeClr val="dk1"/>
              </a:buClr>
              <a:buSzPct val="25000"/>
              <a:buFont typeface="Arial"/>
              <a:buNone/>
            </a:pPr>
            <a:r>
              <a:rPr lang="en" sz="1400"/>
              <a:t>Takes a full block to practise and a full block to set up the plot with students. My blocks are 82 minutes long. If you don’t have time set up the plots without the students.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Shape 54"/>
          <p:cNvSpPr txBox="1">
            <a:spLocks noGrp="1"/>
          </p:cNvSpPr>
          <p:nvPr>
            <p:ph type="ctrTitle"/>
          </p:nvPr>
        </p:nvSpPr>
        <p:spPr>
          <a:xfrm>
            <a:off x="762000" y="3867150"/>
            <a:ext cx="7772400" cy="1159798"/>
          </a:xfrm>
          <a:prstGeom prst="rect">
            <a:avLst/>
          </a:prstGeom>
          <a:noFill/>
          <a:ln>
            <a:noFill/>
          </a:ln>
        </p:spPr>
        <p:txBody>
          <a:bodyPr wrap="square" lIns="91425" tIns="91425" rIns="91425" bIns="91425" anchor="b" anchorCtr="0">
            <a:noAutofit/>
          </a:bodyPr>
          <a:lstStyle/>
          <a:p>
            <a:pPr marL="0" marR="0" lvl="0" indent="304800" algn="ctr" rtl="0">
              <a:lnSpc>
                <a:spcPct val="100000"/>
              </a:lnSpc>
              <a:spcBef>
                <a:spcPts val="0"/>
              </a:spcBef>
              <a:spcAft>
                <a:spcPts val="0"/>
              </a:spcAft>
              <a:buClr>
                <a:schemeClr val="dk1"/>
              </a:buClr>
              <a:buSzPct val="25000"/>
              <a:buFont typeface="Arial"/>
              <a:buNone/>
            </a:pPr>
            <a:r>
              <a:rPr lang="en" sz="2400" b="1" i="0" u="none" strike="noStrike" cap="none">
                <a:solidFill>
                  <a:schemeClr val="dk1"/>
                </a:solidFill>
                <a:latin typeface="Arial"/>
                <a:ea typeface="Arial"/>
                <a:cs typeface="Arial"/>
                <a:sym typeface="Arial"/>
              </a:rPr>
              <a:t>Next the ecologist  and I( or students and I ) identified some of the major species in the plot- red maple, scrub oak, hemlock and white pine</a:t>
            </a:r>
          </a:p>
        </p:txBody>
      </p:sp>
      <p:pic>
        <p:nvPicPr>
          <p:cNvPr id="55" name="Shape 55" descr="C:\Users\melanie\Desktop\photo 4.JPG"/>
          <p:cNvPicPr preferRelativeResize="0"/>
          <p:nvPr/>
        </p:nvPicPr>
        <p:blipFill rotWithShape="1">
          <a:blip r:embed="rId3">
            <a:alphaModFix/>
          </a:blip>
          <a:srcRect/>
          <a:stretch/>
        </p:blipFill>
        <p:spPr>
          <a:xfrm>
            <a:off x="2362200" y="133350"/>
            <a:ext cx="4435474" cy="3326606"/>
          </a:xfrm>
          <a:prstGeom prst="rect">
            <a:avLst/>
          </a:prstGeom>
          <a:noFill/>
          <a:ln>
            <a:noFill/>
          </a:ln>
        </p:spPr>
      </p:pic>
    </p:spTree>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333875" y="94953"/>
            <a:ext cx="8229600" cy="857400"/>
          </a:xfrm>
          <a:prstGeom prst="rect">
            <a:avLst/>
          </a:prstGeom>
          <a:noFill/>
          <a:ln>
            <a:noFill/>
          </a:ln>
        </p:spPr>
        <p:txBody>
          <a:bodyPr wrap="square" lIns="91425" tIns="91425" rIns="91425" bIns="91425" anchor="b" anchorCtr="0">
            <a:noAutofit/>
          </a:bodyPr>
          <a:lstStyle/>
          <a:p>
            <a:pPr marL="0" marR="0" lvl="0" indent="0" algn="ctr" rtl="0">
              <a:lnSpc>
                <a:spcPct val="100000"/>
              </a:lnSpc>
              <a:spcBef>
                <a:spcPts val="0"/>
              </a:spcBef>
              <a:spcAft>
                <a:spcPts val="0"/>
              </a:spcAft>
              <a:buClr>
                <a:schemeClr val="dk1"/>
              </a:buClr>
              <a:buSzPct val="25000"/>
              <a:buFont typeface="Arial"/>
              <a:buNone/>
            </a:pPr>
            <a:r>
              <a:rPr lang="en" sz="3600" b="1" i="0" u="none" strike="noStrike" cap="none">
                <a:solidFill>
                  <a:schemeClr val="dk1"/>
                </a:solidFill>
                <a:latin typeface="Arial"/>
                <a:ea typeface="Arial"/>
                <a:cs typeface="Arial"/>
                <a:sym typeface="Arial"/>
              </a:rPr>
              <a:t>Tagging the trees</a:t>
            </a:r>
          </a:p>
        </p:txBody>
      </p:sp>
      <p:sp>
        <p:nvSpPr>
          <p:cNvPr id="61" name="Shape 61"/>
          <p:cNvSpPr txBox="1">
            <a:spLocks noGrp="1"/>
          </p:cNvSpPr>
          <p:nvPr>
            <p:ph type="body" idx="1"/>
          </p:nvPr>
        </p:nvSpPr>
        <p:spPr>
          <a:xfrm>
            <a:off x="592900" y="708900"/>
            <a:ext cx="8229600" cy="3725700"/>
          </a:xfrm>
          <a:prstGeom prst="rect">
            <a:avLst/>
          </a:prstGeom>
          <a:noFill/>
          <a:ln>
            <a:noFill/>
          </a:ln>
        </p:spPr>
        <p:txBody>
          <a:bodyPr wrap="square" lIns="91425" tIns="91425" rIns="91425" bIns="91425" anchor="t" anchorCtr="0">
            <a:noAutofit/>
          </a:bodyPr>
          <a:lstStyle/>
          <a:p>
            <a:pPr marL="342900" marR="0" lvl="0" indent="-152400" algn="l" rtl="0">
              <a:lnSpc>
                <a:spcPct val="100000"/>
              </a:lnSpc>
              <a:spcBef>
                <a:spcPts val="0"/>
              </a:spcBef>
              <a:spcAft>
                <a:spcPts val="0"/>
              </a:spcAft>
              <a:buClr>
                <a:schemeClr val="dk1"/>
              </a:buClr>
              <a:buSzPct val="25000"/>
              <a:buFont typeface="Arial"/>
              <a:buNone/>
            </a:pPr>
            <a:r>
              <a:rPr lang="en" sz="3000" b="0" i="0" u="none" strike="noStrike" cap="none">
                <a:solidFill>
                  <a:schemeClr val="dk1"/>
                </a:solidFill>
                <a:latin typeface="Arial"/>
                <a:ea typeface="Arial"/>
                <a:cs typeface="Arial"/>
                <a:sym typeface="Arial"/>
              </a:rPr>
              <a:t>Teach students about DBH in classroom. Have students measure something. I have used beakers, trash cans, students heads..</a:t>
            </a:r>
          </a:p>
          <a:p>
            <a:pPr marL="342900" marR="0" lvl="0" indent="-152400" algn="l" rtl="0">
              <a:lnSpc>
                <a:spcPct val="100000"/>
              </a:lnSpc>
              <a:spcBef>
                <a:spcPts val="600"/>
              </a:spcBef>
              <a:spcAft>
                <a:spcPts val="0"/>
              </a:spcAft>
              <a:buClr>
                <a:schemeClr val="dk1"/>
              </a:buClr>
              <a:buSzPct val="25000"/>
              <a:buFont typeface="Arial"/>
              <a:buNone/>
            </a:pPr>
            <a:r>
              <a:rPr lang="en" sz="3000" b="0" i="0" u="none" strike="noStrike" cap="none">
                <a:solidFill>
                  <a:schemeClr val="dk1"/>
                </a:solidFill>
                <a:latin typeface="Arial"/>
                <a:ea typeface="Arial"/>
                <a:cs typeface="Arial"/>
                <a:sym typeface="Arial"/>
              </a:rPr>
              <a:t>Then go out, </a:t>
            </a:r>
            <a:r>
              <a:rPr lang="en"/>
              <a:t>approximate </a:t>
            </a:r>
            <a:r>
              <a:rPr lang="en" sz="3000" b="0" i="0" u="none" strike="noStrike" cap="none">
                <a:solidFill>
                  <a:schemeClr val="dk1"/>
                </a:solidFill>
                <a:latin typeface="Arial"/>
                <a:ea typeface="Arial"/>
                <a:cs typeface="Arial"/>
                <a:sym typeface="Arial"/>
              </a:rPr>
              <a:t>how many trees on the plot, hand out the number of tags per group and nails or wire, remind students about the 2.5 cm rule. If time students can try to ID trees also.(</a:t>
            </a:r>
            <a:r>
              <a:rPr lang="en" sz="1800" b="0" i="0" u="none" strike="noStrike" cap="none">
                <a:solidFill>
                  <a:schemeClr val="dk1"/>
                </a:solidFill>
                <a:latin typeface="Arial"/>
                <a:ea typeface="Arial"/>
                <a:cs typeface="Arial"/>
                <a:sym typeface="Arial"/>
              </a:rPr>
              <a:t>this can be chaotic and students may </a:t>
            </a:r>
            <a:r>
              <a:rPr lang="en" sz="1800"/>
              <a:t>miss some trees or skip some in the numbering scheme. I fixed my trees after students had skipped a couple)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Shape 66"/>
          <p:cNvSpPr txBox="1">
            <a:spLocks noGrp="1"/>
          </p:cNvSpPr>
          <p:nvPr>
            <p:ph type="ctrTitle"/>
          </p:nvPr>
        </p:nvSpPr>
        <p:spPr>
          <a:xfrm>
            <a:off x="5105400" y="895350"/>
            <a:ext cx="3429000" cy="2607599"/>
          </a:xfrm>
          <a:prstGeom prst="rect">
            <a:avLst/>
          </a:prstGeom>
          <a:noFill/>
          <a:ln>
            <a:noFill/>
          </a:ln>
        </p:spPr>
        <p:txBody>
          <a:bodyPr wrap="square" lIns="91425" tIns="91425" rIns="91425" bIns="91425" anchor="b" anchorCtr="0">
            <a:noAutofit/>
          </a:bodyPr>
          <a:lstStyle/>
          <a:p>
            <a:pPr marL="0" marR="0" lvl="0" indent="304800" algn="ctr" rtl="0">
              <a:lnSpc>
                <a:spcPct val="100000"/>
              </a:lnSpc>
              <a:spcBef>
                <a:spcPts val="0"/>
              </a:spcBef>
              <a:spcAft>
                <a:spcPts val="0"/>
              </a:spcAft>
              <a:buClr>
                <a:schemeClr val="dk1"/>
              </a:buClr>
              <a:buSzPct val="25000"/>
              <a:buFont typeface="Arial"/>
              <a:buNone/>
            </a:pPr>
            <a:r>
              <a:rPr lang="en" sz="4800" b="1" i="0" u="none" strike="noStrike" cap="none">
                <a:solidFill>
                  <a:schemeClr val="dk1"/>
                </a:solidFill>
                <a:latin typeface="Arial"/>
                <a:ea typeface="Arial"/>
                <a:cs typeface="Arial"/>
                <a:sym typeface="Arial"/>
              </a:rPr>
              <a:t/>
            </a:r>
            <a:br>
              <a:rPr lang="en" sz="4800" b="1" i="0" u="none" strike="noStrike" cap="none">
                <a:solidFill>
                  <a:schemeClr val="dk1"/>
                </a:solidFill>
                <a:latin typeface="Arial"/>
                <a:ea typeface="Arial"/>
                <a:cs typeface="Arial"/>
                <a:sym typeface="Arial"/>
              </a:rPr>
            </a:br>
            <a:endParaRPr lang="en" sz="4800" b="1" i="0" u="none" strike="noStrike" cap="none">
              <a:solidFill>
                <a:schemeClr val="dk1"/>
              </a:solidFill>
              <a:latin typeface="Arial"/>
              <a:ea typeface="Arial"/>
              <a:cs typeface="Arial"/>
              <a:sym typeface="Arial"/>
            </a:endParaRPr>
          </a:p>
          <a:p>
            <a:pPr marL="0" marR="0" lvl="0" indent="304800" algn="ctr" rtl="0">
              <a:lnSpc>
                <a:spcPct val="100000"/>
              </a:lnSpc>
              <a:spcBef>
                <a:spcPts val="0"/>
              </a:spcBef>
              <a:spcAft>
                <a:spcPts val="0"/>
              </a:spcAft>
              <a:buClr>
                <a:schemeClr val="dk1"/>
              </a:buClr>
              <a:buSzPct val="25000"/>
              <a:buFont typeface="Arial"/>
              <a:buNone/>
            </a:pPr>
            <a:endParaRPr sz="4800" b="1" i="0" u="none" strike="noStrike" cap="none">
              <a:solidFill>
                <a:schemeClr val="dk1"/>
              </a:solidFill>
              <a:latin typeface="Arial"/>
              <a:ea typeface="Arial"/>
              <a:cs typeface="Arial"/>
              <a:sym typeface="Arial"/>
            </a:endParaRPr>
          </a:p>
          <a:p>
            <a:pPr marL="0" marR="0" lvl="0" indent="304800" algn="ctr" rtl="0">
              <a:lnSpc>
                <a:spcPct val="100000"/>
              </a:lnSpc>
              <a:spcBef>
                <a:spcPts val="0"/>
              </a:spcBef>
              <a:spcAft>
                <a:spcPts val="0"/>
              </a:spcAft>
              <a:buClr>
                <a:schemeClr val="dk1"/>
              </a:buClr>
              <a:buSzPct val="25000"/>
              <a:buFont typeface="Arial"/>
              <a:buNone/>
            </a:pPr>
            <a:endParaRPr sz="4800" b="1" i="0" u="none" strike="noStrike" cap="none">
              <a:solidFill>
                <a:schemeClr val="dk1"/>
              </a:solidFill>
              <a:latin typeface="Arial"/>
              <a:ea typeface="Arial"/>
              <a:cs typeface="Arial"/>
              <a:sym typeface="Arial"/>
            </a:endParaRPr>
          </a:p>
          <a:p>
            <a:pPr marL="0" marR="0" lvl="0" indent="304800" algn="ctr" rtl="0">
              <a:lnSpc>
                <a:spcPct val="100000"/>
              </a:lnSpc>
              <a:spcBef>
                <a:spcPts val="0"/>
              </a:spcBef>
              <a:spcAft>
                <a:spcPts val="0"/>
              </a:spcAft>
              <a:buClr>
                <a:schemeClr val="dk1"/>
              </a:buClr>
              <a:buSzPct val="25000"/>
              <a:buFont typeface="Arial"/>
              <a:buNone/>
            </a:pPr>
            <a:endParaRPr sz="4800" b="1" i="0" u="none" strike="noStrike" cap="none">
              <a:solidFill>
                <a:schemeClr val="dk1"/>
              </a:solidFill>
              <a:latin typeface="Arial"/>
              <a:ea typeface="Arial"/>
              <a:cs typeface="Arial"/>
              <a:sym typeface="Arial"/>
            </a:endParaRPr>
          </a:p>
          <a:p>
            <a:pPr marL="0" marR="0" lvl="0" indent="304800" algn="ctr" rtl="0">
              <a:lnSpc>
                <a:spcPct val="100000"/>
              </a:lnSpc>
              <a:spcBef>
                <a:spcPts val="0"/>
              </a:spcBef>
              <a:spcAft>
                <a:spcPts val="0"/>
              </a:spcAft>
              <a:buClr>
                <a:schemeClr val="dk1"/>
              </a:buClr>
              <a:buSzPct val="25000"/>
              <a:buFont typeface="Arial"/>
              <a:buNone/>
            </a:pPr>
            <a:r>
              <a:rPr lang="en" sz="2400" b="1" i="0" u="none" strike="noStrike" cap="none">
                <a:solidFill>
                  <a:schemeClr val="dk1"/>
                </a:solidFill>
                <a:latin typeface="Arial"/>
                <a:ea typeface="Arial"/>
                <a:cs typeface="Arial"/>
                <a:sym typeface="Arial"/>
              </a:rPr>
              <a:t>All the trees   greater than 2.5 cm diameter were tagged with a metal marker.</a:t>
            </a:r>
          </a:p>
          <a:p>
            <a:pPr marL="0" marR="0" lvl="0" indent="304800" algn="ctr" rtl="0">
              <a:lnSpc>
                <a:spcPct val="100000"/>
              </a:lnSpc>
              <a:spcBef>
                <a:spcPts val="0"/>
              </a:spcBef>
              <a:spcAft>
                <a:spcPts val="0"/>
              </a:spcAft>
              <a:buClr>
                <a:schemeClr val="dk1"/>
              </a:buClr>
              <a:buSzPct val="25000"/>
              <a:buFont typeface="Arial"/>
              <a:buNone/>
            </a:pPr>
            <a:endParaRPr sz="2400" b="1" i="0" u="none" strike="noStrike" cap="none">
              <a:solidFill>
                <a:schemeClr val="dk1"/>
              </a:solidFill>
              <a:latin typeface="Arial"/>
              <a:ea typeface="Arial"/>
              <a:cs typeface="Arial"/>
              <a:sym typeface="Arial"/>
            </a:endParaRPr>
          </a:p>
        </p:txBody>
      </p:sp>
      <p:pic>
        <p:nvPicPr>
          <p:cNvPr id="67" name="Shape 67" descr="C:\Users\melanie\Desktop\photo 1.JPG"/>
          <p:cNvPicPr preferRelativeResize="0"/>
          <p:nvPr/>
        </p:nvPicPr>
        <p:blipFill rotWithShape="1">
          <a:blip r:embed="rId3">
            <a:alphaModFix/>
          </a:blip>
          <a:srcRect/>
          <a:stretch/>
        </p:blipFill>
        <p:spPr>
          <a:xfrm>
            <a:off x="533400" y="361950"/>
            <a:ext cx="4302124" cy="4302124"/>
          </a:xfrm>
          <a:prstGeom prst="rect">
            <a:avLst/>
          </a:prstGeom>
          <a:noFill/>
          <a:ln>
            <a:noFill/>
          </a:ln>
        </p:spPr>
      </p:pic>
    </p:spTree>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Shape 72"/>
          <p:cNvSpPr txBox="1"/>
          <p:nvPr/>
        </p:nvSpPr>
        <p:spPr>
          <a:xfrm>
            <a:off x="1285875" y="590550"/>
            <a:ext cx="6324600" cy="1384995"/>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 sz="2800" b="0" i="0" u="none" strike="noStrike" cap="none">
                <a:solidFill>
                  <a:srgbClr val="000000"/>
                </a:solidFill>
                <a:latin typeface="Arial"/>
                <a:ea typeface="Arial"/>
                <a:cs typeface="Arial"/>
                <a:sym typeface="Arial"/>
              </a:rPr>
              <a:t>I set up my first plot with an ecologist from Harvard Forest. The second one I did with students. </a:t>
            </a:r>
          </a:p>
          <a:p>
            <a:pPr marL="0" marR="0" lvl="0" indent="0" algn="l" rtl="0">
              <a:lnSpc>
                <a:spcPct val="100000"/>
              </a:lnSpc>
              <a:spcBef>
                <a:spcPts val="0"/>
              </a:spcBef>
              <a:spcAft>
                <a:spcPts val="0"/>
              </a:spcAft>
              <a:buClr>
                <a:srgbClr val="000000"/>
              </a:buClr>
              <a:buSzPct val="25000"/>
              <a:buFont typeface="Arial"/>
              <a:buNone/>
            </a:pPr>
            <a:r>
              <a:rPr lang="en" sz="2800" b="0" i="0" u="none" strike="noStrike" cap="none">
                <a:solidFill>
                  <a:srgbClr val="000000"/>
                </a:solidFill>
                <a:latin typeface="Arial"/>
                <a:ea typeface="Arial"/>
                <a:cs typeface="Arial"/>
                <a:sym typeface="Arial"/>
              </a:rPr>
              <a:t>Both are within a ten minute walk from the school.</a:t>
            </a:r>
          </a:p>
          <a:p>
            <a:pPr marL="0" marR="0" lvl="0" indent="0" algn="l" rtl="0">
              <a:lnSpc>
                <a:spcPct val="100000"/>
              </a:lnSpc>
              <a:spcBef>
                <a:spcPts val="0"/>
              </a:spcBef>
              <a:spcAft>
                <a:spcPts val="0"/>
              </a:spcAft>
              <a:buClr>
                <a:srgbClr val="000000"/>
              </a:buClr>
              <a:buSzPct val="25000"/>
              <a:buFont typeface="Arial"/>
              <a:buNone/>
            </a:pPr>
            <a:r>
              <a:rPr lang="en" sz="2800"/>
              <a:t>It is easier to set up the plots and tag the trees without students but not as fun!</a:t>
            </a:r>
          </a:p>
        </p:txBody>
      </p:sp>
    </p:spTree>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Shape 77"/>
          <p:cNvSpPr txBox="1">
            <a:spLocks noGrp="1"/>
          </p:cNvSpPr>
          <p:nvPr>
            <p:ph type="title"/>
          </p:nvPr>
        </p:nvSpPr>
        <p:spPr>
          <a:xfrm>
            <a:off x="457200" y="560428"/>
            <a:ext cx="8229600" cy="857400"/>
          </a:xfrm>
          <a:prstGeom prst="rect">
            <a:avLst/>
          </a:prstGeom>
          <a:noFill/>
          <a:ln>
            <a:noFill/>
          </a:ln>
        </p:spPr>
        <p:txBody>
          <a:bodyPr wrap="square" lIns="91425" tIns="91425" rIns="91425" bIns="91425" anchor="b" anchorCtr="0">
            <a:noAutofit/>
          </a:bodyPr>
          <a:lstStyle/>
          <a:p>
            <a:pPr marL="0" marR="0" lvl="0" indent="0" algn="l" rtl="0">
              <a:lnSpc>
                <a:spcPct val="100000"/>
              </a:lnSpc>
              <a:spcBef>
                <a:spcPts val="0"/>
              </a:spcBef>
              <a:spcAft>
                <a:spcPts val="0"/>
              </a:spcAft>
              <a:buClr>
                <a:schemeClr val="dk1"/>
              </a:buClr>
              <a:buSzPct val="25000"/>
              <a:buFont typeface="Arial"/>
              <a:buNone/>
            </a:pPr>
            <a:r>
              <a:rPr lang="en"/>
              <a:t>After plot has been set up and </a:t>
            </a:r>
            <a:r>
              <a:rPr lang="en" sz="3600" b="1" i="0" u="none" strike="noStrike" cap="none">
                <a:solidFill>
                  <a:schemeClr val="dk1"/>
                </a:solidFill>
                <a:latin typeface="Arial"/>
                <a:ea typeface="Arial"/>
                <a:cs typeface="Arial"/>
                <a:sym typeface="Arial"/>
              </a:rPr>
              <a:t>Before going out to plot</a:t>
            </a:r>
            <a:br>
              <a:rPr lang="en" sz="3600" b="1" i="0" u="none" strike="noStrike" cap="none">
                <a:solidFill>
                  <a:schemeClr val="dk1"/>
                </a:solidFill>
                <a:latin typeface="Arial"/>
                <a:ea typeface="Arial"/>
                <a:cs typeface="Arial"/>
                <a:sym typeface="Arial"/>
              </a:rPr>
            </a:br>
            <a:r>
              <a:rPr lang="en" sz="1200" b="1" i="0" u="sng" strike="noStrike" cap="none">
                <a:solidFill>
                  <a:schemeClr val="hlink"/>
                </a:solidFill>
                <a:latin typeface="Arial"/>
                <a:ea typeface="Arial"/>
                <a:cs typeface="Arial"/>
                <a:sym typeface="Arial"/>
                <a:hlinkClick r:id="rId3"/>
              </a:rPr>
              <a:t>Harvard forest presentation by Josh Rapp</a:t>
            </a:r>
          </a:p>
        </p:txBody>
      </p:sp>
      <p:sp>
        <p:nvSpPr>
          <p:cNvPr id="78" name="Shape 78"/>
          <p:cNvSpPr txBox="1">
            <a:spLocks noGrp="1"/>
          </p:cNvSpPr>
          <p:nvPr>
            <p:ph type="body" idx="1"/>
          </p:nvPr>
        </p:nvSpPr>
        <p:spPr>
          <a:xfrm>
            <a:off x="457200" y="1417825"/>
            <a:ext cx="8229600" cy="3725700"/>
          </a:xfrm>
          <a:prstGeom prst="rect">
            <a:avLst/>
          </a:prstGeom>
          <a:noFill/>
          <a:ln>
            <a:noFill/>
          </a:ln>
        </p:spPr>
        <p:txBody>
          <a:bodyPr wrap="square" lIns="91425" tIns="91425" rIns="91425" bIns="91425" anchor="t" anchorCtr="0">
            <a:noAutofit/>
          </a:bodyPr>
          <a:lstStyle/>
          <a:p>
            <a:pPr marL="342900" marR="0" lvl="0" indent="-152400" algn="l" rtl="0">
              <a:lnSpc>
                <a:spcPct val="100000"/>
              </a:lnSpc>
              <a:spcBef>
                <a:spcPts val="0"/>
              </a:spcBef>
              <a:spcAft>
                <a:spcPts val="0"/>
              </a:spcAft>
              <a:buClr>
                <a:schemeClr val="dk1"/>
              </a:buClr>
              <a:buSzPct val="25000"/>
              <a:buFont typeface="Arial"/>
              <a:buNone/>
            </a:pPr>
            <a:r>
              <a:rPr lang="en" sz="3000" b="0" i="0" u="none" strike="noStrike" cap="none">
                <a:solidFill>
                  <a:schemeClr val="dk1"/>
                </a:solidFill>
                <a:latin typeface="Arial"/>
                <a:ea typeface="Arial"/>
                <a:cs typeface="Arial"/>
                <a:sym typeface="Arial"/>
              </a:rPr>
              <a:t>Students practice identifying trees by branches in the classroom</a:t>
            </a:r>
          </a:p>
          <a:p>
            <a:pPr marL="342900" marR="0" lvl="0" indent="-152400" algn="l" rtl="0">
              <a:lnSpc>
                <a:spcPct val="100000"/>
              </a:lnSpc>
              <a:spcBef>
                <a:spcPts val="600"/>
              </a:spcBef>
              <a:spcAft>
                <a:spcPts val="0"/>
              </a:spcAft>
              <a:buClr>
                <a:schemeClr val="dk1"/>
              </a:buClr>
              <a:buSzPct val="25000"/>
              <a:buFont typeface="Arial"/>
              <a:buNone/>
            </a:pPr>
            <a:r>
              <a:rPr lang="en" sz="3000" b="0" i="0" u="none" strike="noStrike" cap="none">
                <a:solidFill>
                  <a:schemeClr val="dk1"/>
                </a:solidFill>
                <a:latin typeface="Arial"/>
                <a:ea typeface="Arial"/>
                <a:cs typeface="Arial"/>
                <a:sym typeface="Arial"/>
              </a:rPr>
              <a:t>Students practice measuring DBH and learn what it is in the classroom</a:t>
            </a:r>
          </a:p>
          <a:p>
            <a:pPr marL="342900" marR="0" lvl="0" indent="-152400" algn="l" rtl="0">
              <a:lnSpc>
                <a:spcPct val="100000"/>
              </a:lnSpc>
              <a:spcBef>
                <a:spcPts val="600"/>
              </a:spcBef>
              <a:spcAft>
                <a:spcPts val="0"/>
              </a:spcAft>
              <a:buClr>
                <a:schemeClr val="dk1"/>
              </a:buClr>
              <a:buSzPct val="25000"/>
              <a:buFont typeface="Arial"/>
              <a:buNone/>
            </a:pPr>
            <a:r>
              <a:rPr lang="en" sz="3000" b="0" i="0" u="none" strike="noStrike" cap="none">
                <a:solidFill>
                  <a:schemeClr val="dk1"/>
                </a:solidFill>
                <a:latin typeface="Arial"/>
                <a:ea typeface="Arial"/>
                <a:cs typeface="Arial"/>
                <a:sym typeface="Arial"/>
              </a:rPr>
              <a:t>Students set up a mock 10 m x 10 m plot (most fun) outside on an athletic fi</a:t>
            </a:r>
            <a:r>
              <a:rPr lang="en"/>
              <a:t>eld</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457200" y="514353"/>
            <a:ext cx="8229600" cy="857400"/>
          </a:xfrm>
          <a:prstGeom prst="rect">
            <a:avLst/>
          </a:prstGeom>
          <a:noFill/>
          <a:ln>
            <a:noFill/>
          </a:ln>
        </p:spPr>
        <p:txBody>
          <a:bodyPr wrap="square" lIns="91425" tIns="91425" rIns="91425" bIns="91425" anchor="b" anchorCtr="0">
            <a:noAutofit/>
          </a:bodyPr>
          <a:lstStyle/>
          <a:p>
            <a:pPr marL="0" marR="0" lvl="0" indent="0" algn="ctr" rtl="0">
              <a:lnSpc>
                <a:spcPct val="100000"/>
              </a:lnSpc>
              <a:spcBef>
                <a:spcPts val="0"/>
              </a:spcBef>
              <a:spcAft>
                <a:spcPts val="0"/>
              </a:spcAft>
              <a:buClr>
                <a:schemeClr val="dk1"/>
              </a:buClr>
              <a:buSzPct val="25000"/>
              <a:buFont typeface="Arial"/>
              <a:buNone/>
            </a:pPr>
            <a:r>
              <a:rPr lang="en" sz="3600" b="1" i="0" u="none" strike="noStrike" cap="none">
                <a:solidFill>
                  <a:schemeClr val="dk1"/>
                </a:solidFill>
                <a:latin typeface="Arial"/>
                <a:ea typeface="Arial"/>
                <a:cs typeface="Arial"/>
                <a:sym typeface="Arial"/>
              </a:rPr>
              <a:t>Identify the trees and fill out the field description</a:t>
            </a:r>
          </a:p>
        </p:txBody>
      </p:sp>
      <p:sp>
        <p:nvSpPr>
          <p:cNvPr id="84" name="Shape 84"/>
          <p:cNvSpPr txBox="1">
            <a:spLocks noGrp="1"/>
          </p:cNvSpPr>
          <p:nvPr>
            <p:ph type="body" idx="1"/>
          </p:nvPr>
        </p:nvSpPr>
        <p:spPr>
          <a:xfrm>
            <a:off x="457200" y="1200150"/>
            <a:ext cx="8229600" cy="3725679"/>
          </a:xfrm>
          <a:prstGeom prst="rect">
            <a:avLst/>
          </a:prstGeom>
          <a:noFill/>
          <a:ln>
            <a:noFill/>
          </a:ln>
        </p:spPr>
        <p:txBody>
          <a:bodyPr wrap="square" lIns="91425" tIns="91425" rIns="91425" bIns="91425" anchor="t" anchorCtr="0">
            <a:noAutofit/>
          </a:bodyPr>
          <a:lstStyle/>
          <a:p>
            <a:pPr marL="342900" marR="0" lvl="0" indent="-152400" algn="l" rtl="0">
              <a:lnSpc>
                <a:spcPct val="100000"/>
              </a:lnSpc>
              <a:spcBef>
                <a:spcPts val="0"/>
              </a:spcBef>
              <a:spcAft>
                <a:spcPts val="0"/>
              </a:spcAft>
              <a:buClr>
                <a:schemeClr val="dk1"/>
              </a:buClr>
              <a:buSzPct val="25000"/>
              <a:buFont typeface="Arial"/>
              <a:buNone/>
            </a:pPr>
            <a:r>
              <a:rPr lang="en" sz="3000" b="0" i="0" u="none" strike="noStrike" cap="none">
                <a:solidFill>
                  <a:schemeClr val="dk1"/>
                </a:solidFill>
                <a:latin typeface="Arial"/>
                <a:ea typeface="Arial"/>
                <a:cs typeface="Arial"/>
                <a:sym typeface="Arial"/>
              </a:rPr>
              <a:t>Practice identification in the classroom. Cut some twigs from the plot and have student groups ID them.</a:t>
            </a:r>
          </a:p>
          <a:p>
            <a:pPr marL="342900" marR="0" lvl="0" indent="-152400" algn="l" rtl="0">
              <a:lnSpc>
                <a:spcPct val="100000"/>
              </a:lnSpc>
              <a:spcBef>
                <a:spcPts val="600"/>
              </a:spcBef>
              <a:spcAft>
                <a:spcPts val="0"/>
              </a:spcAft>
              <a:buClr>
                <a:schemeClr val="dk1"/>
              </a:buClr>
              <a:buSzPct val="25000"/>
              <a:buFont typeface="Arial"/>
              <a:buNone/>
            </a:pPr>
            <a:r>
              <a:rPr lang="en" sz="1800"/>
              <a:t>Some b</a:t>
            </a:r>
            <a:r>
              <a:rPr lang="en" sz="1800" b="0" i="0" u="none" strike="noStrike" cap="none">
                <a:solidFill>
                  <a:schemeClr val="dk1"/>
                </a:solidFill>
                <a:latin typeface="Arial"/>
                <a:ea typeface="Arial"/>
                <a:cs typeface="Arial"/>
                <a:sym typeface="Arial"/>
              </a:rPr>
              <a:t>asics:</a:t>
            </a:r>
          </a:p>
          <a:p>
            <a:pPr marL="0" marR="0" lvl="0" indent="457200" algn="l" rtl="0">
              <a:lnSpc>
                <a:spcPct val="100000"/>
              </a:lnSpc>
              <a:spcBef>
                <a:spcPts val="600"/>
              </a:spcBef>
              <a:spcAft>
                <a:spcPts val="0"/>
              </a:spcAft>
              <a:buClr>
                <a:schemeClr val="dk1"/>
              </a:buClr>
              <a:buSzPct val="25000"/>
              <a:buFont typeface="Arial"/>
              <a:buNone/>
            </a:pPr>
            <a:r>
              <a:rPr lang="en" sz="1800" b="0" i="0" u="none" strike="noStrike" cap="none">
                <a:solidFill>
                  <a:schemeClr val="dk1"/>
                </a:solidFill>
                <a:latin typeface="Arial"/>
                <a:ea typeface="Arial"/>
                <a:cs typeface="Arial"/>
                <a:sym typeface="Arial"/>
              </a:rPr>
              <a:t>trees are evergreen or deciduous</a:t>
            </a:r>
          </a:p>
          <a:p>
            <a:pPr marL="342900" marR="0" lvl="0" indent="-152400" algn="l" rtl="0">
              <a:lnSpc>
                <a:spcPct val="100000"/>
              </a:lnSpc>
              <a:spcBef>
                <a:spcPts val="600"/>
              </a:spcBef>
              <a:spcAft>
                <a:spcPts val="0"/>
              </a:spcAft>
              <a:buClr>
                <a:schemeClr val="dk1"/>
              </a:buClr>
              <a:buSzPct val="25000"/>
              <a:buFont typeface="Arial"/>
              <a:buNone/>
            </a:pPr>
            <a:r>
              <a:rPr lang="en" sz="1800" b="0" i="0" u="none" strike="noStrike" cap="none">
                <a:solidFill>
                  <a:schemeClr val="dk1"/>
                </a:solidFill>
                <a:latin typeface="Arial"/>
                <a:ea typeface="Arial"/>
                <a:cs typeface="Arial"/>
                <a:sym typeface="Arial"/>
              </a:rPr>
              <a:t>		</a:t>
            </a:r>
            <a:r>
              <a:rPr lang="en" sz="1800"/>
              <a:t>l</a:t>
            </a:r>
            <a:r>
              <a:rPr lang="en" sz="1800" b="0" i="0" u="none" strike="noStrike" cap="none">
                <a:solidFill>
                  <a:schemeClr val="dk1"/>
                </a:solidFill>
                <a:latin typeface="Arial"/>
                <a:ea typeface="Arial"/>
                <a:cs typeface="Arial"/>
                <a:sym typeface="Arial"/>
              </a:rPr>
              <a:t>eaves are opposite or alternate, or</a:t>
            </a:r>
          </a:p>
          <a:p>
            <a:pPr marL="342900" marR="0" lvl="0" indent="-152400" algn="l" rtl="0">
              <a:lnSpc>
                <a:spcPct val="100000"/>
              </a:lnSpc>
              <a:spcBef>
                <a:spcPts val="600"/>
              </a:spcBef>
              <a:spcAft>
                <a:spcPts val="0"/>
              </a:spcAft>
              <a:buClr>
                <a:schemeClr val="dk1"/>
              </a:buClr>
              <a:buSzPct val="25000"/>
              <a:buFont typeface="Arial"/>
              <a:buNone/>
            </a:pPr>
            <a:r>
              <a:rPr lang="en" sz="1800" b="0" i="0" u="none" strike="noStrike" cap="none">
                <a:solidFill>
                  <a:schemeClr val="dk1"/>
                </a:solidFill>
                <a:latin typeface="Arial"/>
                <a:ea typeface="Arial"/>
                <a:cs typeface="Arial"/>
                <a:sym typeface="Arial"/>
              </a:rPr>
              <a:t>		      simple or compound</a:t>
            </a:r>
          </a:p>
          <a:p>
            <a:pPr marL="342900" marR="0" lvl="0" indent="-152400" algn="l" rtl="0">
              <a:lnSpc>
                <a:spcPct val="100000"/>
              </a:lnSpc>
              <a:spcBef>
                <a:spcPts val="600"/>
              </a:spcBef>
              <a:spcAft>
                <a:spcPts val="0"/>
              </a:spcAft>
              <a:buClr>
                <a:schemeClr val="dk1"/>
              </a:buClr>
              <a:buSzPct val="25000"/>
              <a:buFont typeface="Arial"/>
              <a:buNone/>
            </a:pPr>
            <a:r>
              <a:rPr lang="en" sz="1800"/>
              <a:t>An acronym for oppositely branched trees MADCapHorse</a:t>
            </a:r>
          </a:p>
          <a:p>
            <a:pPr marL="342900" marR="0" lvl="0" indent="-152400" algn="l" rtl="0">
              <a:lnSpc>
                <a:spcPct val="100000"/>
              </a:lnSpc>
              <a:spcBef>
                <a:spcPts val="600"/>
              </a:spcBef>
              <a:spcAft>
                <a:spcPts val="0"/>
              </a:spcAft>
              <a:buClr>
                <a:schemeClr val="dk1"/>
              </a:buClr>
              <a:buSzPct val="25000"/>
              <a:buFont typeface="Arial"/>
              <a:buNone/>
            </a:pPr>
            <a:r>
              <a:rPr lang="en" sz="1800"/>
              <a:t>	Maple, ash, dogwood, caprifoliaceae (mostiy viburnum) and horse chestnut</a:t>
            </a:r>
          </a:p>
        </p:txBody>
      </p:sp>
    </p:spTree>
  </p:cSld>
  <p:clrMapOvr>
    <a:masterClrMapping/>
  </p:clrMapOvr>
</p:sld>
</file>

<file path=ppt/theme/theme1.xml><?xml version="1.0" encoding="utf-8"?>
<a:theme xmlns:a="http://schemas.openxmlformats.org/drawingml/2006/main" name="simple-ligh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697</Words>
  <Application>Microsoft Office PowerPoint</Application>
  <PresentationFormat>On-screen Show (16:9)</PresentationFormat>
  <Paragraphs>72</Paragraphs>
  <Slides>24</Slides>
  <Notes>24</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simple-light</vt:lpstr>
      <vt:lpstr>Harvard Forest Schoolyard Ecology</vt:lpstr>
      <vt:lpstr>PowerPoint Presentation</vt:lpstr>
      <vt:lpstr>Setting up the plot</vt:lpstr>
      <vt:lpstr>Next the ecologist  and I( or students and I ) identified some of the major species in the plot- red maple, scrub oak, hemlock and white pine</vt:lpstr>
      <vt:lpstr>Tagging the trees</vt:lpstr>
      <vt:lpstr>     All the trees   greater than 2.5 cm diameter were tagged with a metal marker. </vt:lpstr>
      <vt:lpstr>PowerPoint Presentation</vt:lpstr>
      <vt:lpstr>After plot has been set up and Before going out to plot Harvard forest presentation by Josh Rapp</vt:lpstr>
      <vt:lpstr>Identify the trees and fill out the field description</vt:lpstr>
      <vt:lpstr>This is a screen-shot of part of the document I hand out to students to help them ID trees.</vt:lpstr>
      <vt:lpstr>Dr. Albertine came out for the second time to help  introduce three classes of from 18 to 25 students, to the site. The ecologists are very helpful!</vt:lpstr>
      <vt:lpstr>Students worked in groups of 3. They each had clipboards, id books, and shared the dbh tape and dbh stick.</vt:lpstr>
      <vt:lpstr>Identifying Trees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Follow up workshops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Harvard Forest Schoolyard Ecology</dc:title>
  <dc:creator>Melanie McCracken</dc:creator>
  <cp:lastModifiedBy>FASDSM</cp:lastModifiedBy>
  <cp:revision>1</cp:revision>
  <dcterms:modified xsi:type="dcterms:W3CDTF">2017-09-15T15:04:14Z</dcterms:modified>
</cp:coreProperties>
</file>