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76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70181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clipArt" idx="2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 rot="5400000">
            <a:off x="5429250" y="1543050"/>
            <a:ext cx="4114800" cy="194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 rot="5400000">
            <a:off x="1466850" y="-323850"/>
            <a:ext cx="4114800" cy="56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 rot="5400000">
            <a:off x="3028950" y="-857250"/>
            <a:ext cx="3086100" cy="777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Introducing BLG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to Woodland Ecology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Louise Levy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Belchertown HS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Learning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Leaves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</a:t>
            </a:r>
          </a:p>
        </p:txBody>
      </p:sp>
      <p:pic>
        <p:nvPicPr>
          <p:cNvPr id="202" name="Shape 202" descr="leaves 1 to 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2207" y="0"/>
            <a:ext cx="373958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209" name="Shape 209" descr="BLG dates 201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390" y="0"/>
            <a:ext cx="289321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 O’Keefe is counting on us!</a:t>
            </a:r>
          </a:p>
        </p:txBody>
      </p:sp>
      <p:pic>
        <p:nvPicPr>
          <p:cNvPr id="215" name="Shape 2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928687"/>
            <a:ext cx="7010400" cy="393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685800" y="280225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"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Buds, Leaves and Global Warming</a:t>
            </a:r>
          </a:p>
        </p:txBody>
      </p:sp>
      <p:pic>
        <p:nvPicPr>
          <p:cNvPr id="143" name="Shape 143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809750"/>
            <a:ext cx="38100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742575" y="1190925"/>
            <a:ext cx="3810000" cy="351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track leaf color change and leaf drop for your tree </a:t>
            </a:r>
          </a:p>
          <a:p>
            <a:pPr marL="342900" marR="0" lvl="0" indent="-330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map the progress of your tree over time</a:t>
            </a:r>
          </a:p>
          <a:p>
            <a:pPr marL="342900" marR="0" lvl="0" indent="-330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analyze our data to tell a story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Careful observation and documentation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0654" y="1460150"/>
            <a:ext cx="2680119" cy="315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400" y="1252525"/>
            <a:ext cx="2335075" cy="355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collect data</a:t>
            </a:r>
          </a:p>
        </p:txBody>
      </p:sp>
      <p:pic>
        <p:nvPicPr>
          <p:cNvPr id="158" name="Shape 158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34050" y="857250"/>
            <a:ext cx="29145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33412" y="3829050"/>
            <a:ext cx="4411800" cy="5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lovely weather …</a:t>
            </a: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50" y="685800"/>
            <a:ext cx="5013300" cy="282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b="11652"/>
          <a:stretch/>
        </p:blipFill>
        <p:spPr>
          <a:xfrm>
            <a:off x="690562" y="0"/>
            <a:ext cx="77628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Instill a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sense of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Stewardship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and pride in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leaving a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legacy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</a:t>
            </a:r>
          </a:p>
        </p:txBody>
      </p:sp>
      <p:pic>
        <p:nvPicPr>
          <p:cNvPr id="174" name="Shape 174" descr="IMG_20170117_12191828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390" y="0"/>
            <a:ext cx="289321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	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l="3601" t="16981" r="23496" b="7779"/>
          <a:stretch/>
        </p:blipFill>
        <p:spPr>
          <a:xfrm>
            <a:off x="873099" y="75749"/>
            <a:ext cx="5922950" cy="48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</a:t>
            </a: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l="2473" t="13994" r="23260" b="31869"/>
          <a:stretch/>
        </p:blipFill>
        <p:spPr>
          <a:xfrm>
            <a:off x="660725" y="719725"/>
            <a:ext cx="7898598" cy="35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195" name="Shape 195" descr="Copy of WEco and Clark - LW Fall 201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On-screen Show (16:9)</PresentationFormat>
  <Paragraphs>34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Simple Light</vt:lpstr>
      <vt:lpstr>Default Design</vt:lpstr>
      <vt:lpstr>Introducing BLG to Woodland Ecology</vt:lpstr>
      <vt:lpstr>Buds, Leaves and Global Warming</vt:lpstr>
      <vt:lpstr>Careful observation and documentation</vt:lpstr>
      <vt:lpstr>We collect data</vt:lpstr>
      <vt:lpstr>  </vt:lpstr>
      <vt:lpstr>Instill a  sense of  Stewardship and pride in  leaving a  legacy</vt:lpstr>
      <vt:lpstr>  </vt:lpstr>
      <vt:lpstr>  </vt:lpstr>
      <vt:lpstr> </vt:lpstr>
      <vt:lpstr>Learning Leaves</vt:lpstr>
      <vt:lpstr> </vt:lpstr>
      <vt:lpstr>Dr O’Keefe is counting on us!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BLG to Woodland Ecology</dc:title>
  <dc:creator>Snow, Pamela M.</dc:creator>
  <cp:lastModifiedBy>FASDSM</cp:lastModifiedBy>
  <cp:revision>1</cp:revision>
  <dcterms:modified xsi:type="dcterms:W3CDTF">2017-09-15T15:02:58Z</dcterms:modified>
</cp:coreProperties>
</file>